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50" r:id="rId3"/>
    <p:sldId id="382" r:id="rId4"/>
    <p:sldId id="364" r:id="rId5"/>
    <p:sldId id="366" r:id="rId6"/>
    <p:sldId id="368" r:id="rId7"/>
    <p:sldId id="381" r:id="rId8"/>
    <p:sldId id="376" r:id="rId9"/>
    <p:sldId id="354" r:id="rId10"/>
    <p:sldId id="383" r:id="rId11"/>
    <p:sldId id="384" r:id="rId12"/>
    <p:sldId id="385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9" d="100"/>
          <a:sy n="89" d="100"/>
        </p:scale>
        <p:origin x="-94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sz="1800" b="1" dirty="0" smtClean="0"/>
              <a:t>1192</a:t>
            </a:r>
            <a:r>
              <a:rPr lang="en-US" sz="1800" dirty="0" smtClean="0"/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92-00-00ax-comparing-mac-calibration-results.pptx" TargetMode="External"/><Relationship Id="rId2" Type="http://schemas.openxmlformats.org/officeDocument/2006/relationships/hyperlink" Target="https://mentor.ieee.org/802.11/dcn/14/11-14-1230-00-00ax-mac-calibration-result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7630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results comparison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1219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903288" y="1603375"/>
          <a:ext cx="7788275" cy="5561013"/>
        </p:xfrm>
        <a:graphic>
          <a:graphicData uri="http://schemas.openxmlformats.org/presentationml/2006/ole">
            <p:oleObj spid="_x0000_s3310" name="Document" r:id="rId4" imgW="9581642" imgH="68584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the parameter settings listed in slide 9 into the simulation scenario document </a:t>
            </a:r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the comparison result slides (slides 4 to 8 ) into the simulation scenario document as a initial report of MAC calibration results</a:t>
            </a:r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[1]11-14-1230-00-00ax-mac-calibration-result.pptx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hlinkClick r:id="rId3"/>
              </a:rPr>
              <a:t>[2]11-14-1192-00-00ax-comparing-mac-calibration-results.pptx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r>
              <a:rPr lang="en-US" dirty="0" smtClean="0"/>
              <a:t>This contribution provides result comparison of MAC calibration of test 1-3 from variety of companies [1][2]</a:t>
            </a:r>
          </a:p>
          <a:p>
            <a:r>
              <a:rPr lang="en-US" sz="2200" dirty="0" smtClean="0"/>
              <a:t>This contribution also proposes a criteria for results alignment</a:t>
            </a:r>
          </a:p>
          <a:p>
            <a:r>
              <a:rPr lang="en-US" sz="2200" dirty="0" smtClean="0"/>
              <a:t>There are some parameter setting in the simulation scenario document that may generate different interpretation, this contribution clarifies these parameter settings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533400"/>
          </a:xfrm>
        </p:spPr>
        <p:txBody>
          <a:bodyPr/>
          <a:lstStyle/>
          <a:p>
            <a:r>
              <a:rPr lang="en-US" altLang="zh-CN" sz="1800" dirty="0" smtClean="0"/>
              <a:t>Status √: aligned, ×: not aligned,  −: No need to provide</a:t>
            </a:r>
            <a:endParaRPr lang="zh-CN" altLang="en-US" sz="1800" dirty="0" smtClean="0"/>
          </a:p>
          <a:p>
            <a:endParaRPr lang="zh-CN" alt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Status Overview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996893"/>
          <a:ext cx="8763000" cy="3108507"/>
        </p:xfrm>
        <a:graphic>
          <a:graphicData uri="http://schemas.openxmlformats.org/drawingml/2006/table">
            <a:tbl>
              <a:tblPr/>
              <a:tblGrid>
                <a:gridCol w="816100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663697"/>
                <a:gridCol w="663697"/>
                <a:gridCol w="663697"/>
                <a:gridCol w="663697"/>
                <a:gridCol w="820888"/>
              </a:tblGrid>
              <a:tr h="398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Calibration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Box 3 – MAC Calibration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Simulation Scenarios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3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4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3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Scenario Names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w/out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1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2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NAV deferral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for 20 and 40MHz BSSs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Configurations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Metrics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LG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Huawei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Qualcomm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MediaTek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×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Intel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…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0" y="5181600"/>
            <a:ext cx="891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sz="1800" kern="0" dirty="0" smtClean="0">
                <a:latin typeface="+mn-lt"/>
              </a:rPr>
              <a:t>Criteria: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zh-CN" sz="1800" kern="0" dirty="0" smtClean="0">
                <a:latin typeface="+mn-lt"/>
              </a:rPr>
              <a:t>Make average over  most close three companies as the baseline to compare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performance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intended for calibration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within 5%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deviation,  it is marked as aligned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1a:  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124199" y="914400"/>
          <a:ext cx="5638807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4.81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5.99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5.98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23.92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22860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2860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1b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396" y="914400"/>
          <a:ext cx="5638807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4.42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18.64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098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2a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90800" y="990600"/>
          <a:ext cx="6096003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723"/>
                <a:gridCol w="583660"/>
                <a:gridCol w="583660"/>
                <a:gridCol w="583660"/>
                <a:gridCol w="583660"/>
                <a:gridCol w="583660"/>
                <a:gridCol w="583660"/>
                <a:gridCol w="583660"/>
                <a:gridCol w="583660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With RTS/CTS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4.62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3084"/>
            <a:ext cx="47815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4600"/>
            <a:ext cx="47529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2b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19600" y="3276600"/>
          <a:ext cx="461095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/>
                <a:gridCol w="515202"/>
                <a:gridCol w="475398"/>
                <a:gridCol w="685800"/>
                <a:gridCol w="720201"/>
                <a:gridCol w="61414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Huawei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LGE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test2b-noRTS-noFA-MCS0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1.62 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1.7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test2b-noRTS-FA-MCS0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1.01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1.02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0.98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test2b-noRTS-noFA-MCS8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26.54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test2b-noRTS-FA-MCS8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47625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3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495800" y="3124200"/>
          <a:ext cx="4419599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6596"/>
                <a:gridCol w="579620"/>
                <a:gridCol w="507167"/>
                <a:gridCol w="652072"/>
                <a:gridCol w="652072"/>
                <a:gridCol w="65207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Scenarios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5.58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5.58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47625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parameter setting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>
            <a:noAutofit/>
          </a:bodyPr>
          <a:lstStyle/>
          <a:p>
            <a:r>
              <a:rPr lang="en-US" sz="1200" dirty="0" smtClean="0"/>
              <a:t>Test 1a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1b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2a</a:t>
            </a:r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  <a:endParaRPr lang="en-US" altLang="zh-CN" sz="1050" dirty="0" smtClean="0"/>
          </a:p>
          <a:p>
            <a:r>
              <a:rPr lang="en-US" altLang="zh-CN" sz="1200" dirty="0" smtClean="0"/>
              <a:t>Test 2b</a:t>
            </a:r>
          </a:p>
          <a:p>
            <a:pPr lvl="1"/>
            <a:r>
              <a:rPr lang="en-GB" altLang="zh-CN" sz="1050" u="sng" dirty="0" smtClean="0"/>
              <a:t>2 MPDU limit</a:t>
            </a:r>
            <a:endParaRPr lang="zh-CN" altLang="zh-CN" sz="1050" u="sng" dirty="0" smtClean="0"/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</a:p>
          <a:p>
            <a:r>
              <a:rPr lang="en-US" altLang="zh-CN" sz="1200" dirty="0" smtClean="0"/>
              <a:t>Test 3</a:t>
            </a:r>
          </a:p>
          <a:p>
            <a:pPr lvl="1"/>
            <a:r>
              <a:rPr lang="en-GB" altLang="zh-CN" sz="1000" u="sng" dirty="0" smtClean="0"/>
              <a:t>2 MPDU limit</a:t>
            </a:r>
            <a:endParaRPr lang="zh-CN" altLang="zh-CN" sz="1000" u="sng" dirty="0" smtClean="0"/>
          </a:p>
          <a:p>
            <a:pPr lvl="1"/>
            <a:r>
              <a:rPr lang="en-GB" altLang="zh-CN" sz="1000" u="sng" dirty="0" smtClean="0"/>
              <a:t>Data</a:t>
            </a:r>
            <a:r>
              <a:rPr lang="en-GB" altLang="zh-CN" sz="1000" dirty="0" smtClean="0"/>
              <a:t> MCS = [0]</a:t>
            </a:r>
          </a:p>
          <a:p>
            <a:pPr lvl="1"/>
            <a:r>
              <a:rPr lang="en-GB" altLang="zh-CN" sz="1000" u="sng" dirty="0" smtClean="0"/>
              <a:t>ACK MCS = 0</a:t>
            </a:r>
            <a:endParaRPr lang="zh-CN" altLang="zh-CN" sz="1000" u="sng" dirty="0" smtClean="0"/>
          </a:p>
          <a:p>
            <a:pPr lvl="1"/>
            <a:r>
              <a:rPr lang="en-US" altLang="zh-CN" sz="1000" u="sng" dirty="0" smtClean="0"/>
              <a:t>AIFS=DIFS = 34us</a:t>
            </a:r>
          </a:p>
          <a:p>
            <a:pPr lvl="1"/>
            <a:r>
              <a:rPr lang="en-US" altLang="zh-CN" sz="1000" u="sng" dirty="0" err="1" smtClean="0"/>
              <a:t>CWmax</a:t>
            </a:r>
            <a:r>
              <a:rPr lang="en-US" altLang="zh-CN" sz="1000" u="sng" dirty="0" smtClean="0"/>
              <a:t>=1023</a:t>
            </a:r>
          </a:p>
          <a:p>
            <a:pPr lvl="1"/>
            <a:endParaRPr lang="en-US" altLang="zh-CN" sz="1100" dirty="0" smtClean="0"/>
          </a:p>
          <a:p>
            <a:pPr lvl="1"/>
            <a:endParaRPr lang="en-US" altLang="zh-CN" sz="1200" u="sng" dirty="0" smtClean="0"/>
          </a:p>
          <a:p>
            <a:pPr lvl="1"/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85155</TotalTime>
  <Words>882</Words>
  <Application>Microsoft Office PowerPoint</Application>
  <PresentationFormat>全屏显示(4:3)</PresentationFormat>
  <Paragraphs>448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Default Design</vt:lpstr>
      <vt:lpstr>Document</vt:lpstr>
      <vt:lpstr>MAC calibration results comparison</vt:lpstr>
      <vt:lpstr>Summary</vt:lpstr>
      <vt:lpstr>Status Overview</vt:lpstr>
      <vt:lpstr>Test 1a:   </vt:lpstr>
      <vt:lpstr>Test 1b </vt:lpstr>
      <vt:lpstr>Test 2a </vt:lpstr>
      <vt:lpstr>Test 2b results</vt:lpstr>
      <vt:lpstr>Test 3 results</vt:lpstr>
      <vt:lpstr>Proposed parameter setting modification</vt:lpstr>
      <vt:lpstr>Straw poll</vt:lpstr>
      <vt:lpstr>Straw poll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1854</cp:revision>
  <cp:lastPrinted>1998-02-10T13:28:06Z</cp:lastPrinted>
  <dcterms:created xsi:type="dcterms:W3CDTF">1998-02-10T13:07:52Z</dcterms:created>
  <dcterms:modified xsi:type="dcterms:W3CDTF">2014-09-15T14:26:51Z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1410775200</vt:lpwstr>
  </property>
</Properties>
</file>