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50" r:id="rId3"/>
    <p:sldId id="382" r:id="rId4"/>
    <p:sldId id="364" r:id="rId5"/>
    <p:sldId id="366" r:id="rId6"/>
    <p:sldId id="368" r:id="rId7"/>
    <p:sldId id="381" r:id="rId8"/>
    <p:sldId id="376" r:id="rId9"/>
    <p:sldId id="354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wei" initials="h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CC00"/>
    <a:srgbClr val="0000FF"/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89" d="100"/>
          <a:sy n="89" d="100"/>
        </p:scale>
        <p:origin x="-9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56906" y="6475413"/>
            <a:ext cx="198701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6906" y="6475413"/>
            <a:ext cx="19870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</a:t>
            </a:r>
            <a:r>
              <a:rPr lang="en-US" sz="1800" b="1" dirty="0" smtClean="0"/>
              <a:t>1192</a:t>
            </a:r>
            <a:r>
              <a:rPr lang="en-US" sz="1800" dirty="0" smtClean="0"/>
              <a:t>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</a:t>
            </a:r>
            <a:r>
              <a:rPr lang="en-US" sz="1800" dirty="0" smtClean="0"/>
              <a:t> </a:t>
            </a:r>
            <a:r>
              <a:rPr lang="en-US" sz="1800" dirty="0" smtClean="0"/>
              <a:t>2014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sz="4000" dirty="0" smtClean="0"/>
              <a:t>MAC calibration </a:t>
            </a:r>
            <a:r>
              <a:rPr lang="en-US" altLang="zh-CN" sz="4000" dirty="0" smtClean="0"/>
              <a:t>results comparison</a:t>
            </a:r>
            <a:endParaRPr lang="en-US" sz="40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2014-09-10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3310" name="Object 238"/>
          <p:cNvGraphicFramePr>
            <a:graphicFrameLocks noChangeAspect="1"/>
          </p:cNvGraphicFramePr>
          <p:nvPr/>
        </p:nvGraphicFramePr>
        <p:xfrm>
          <a:off x="1371600" y="3048000"/>
          <a:ext cx="6781800" cy="3282950"/>
        </p:xfrm>
        <a:graphic>
          <a:graphicData uri="http://schemas.openxmlformats.org/presentationml/2006/ole">
            <p:oleObj spid="_x0000_s3310" name="Document" r:id="rId4" imgW="8491985" imgH="445452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114800"/>
          </a:xfrm>
        </p:spPr>
        <p:txBody>
          <a:bodyPr/>
          <a:lstStyle/>
          <a:p>
            <a:r>
              <a:rPr lang="en-US" dirty="0" smtClean="0"/>
              <a:t>This contribution provides result comparison of MAC calibration test 1-3</a:t>
            </a:r>
            <a:endParaRPr lang="en-US" dirty="0" smtClean="0"/>
          </a:p>
          <a:p>
            <a:r>
              <a:rPr lang="en-US" sz="2200" dirty="0" smtClean="0"/>
              <a:t>This contribution also proposes a criteria for results alignment</a:t>
            </a:r>
          </a:p>
          <a:p>
            <a:r>
              <a:rPr lang="en-US" sz="2200" dirty="0" smtClean="0"/>
              <a:t>There is some parameter setting in the simulation scenario document that may generate different interpretation, this contribution clarifies these parameter settings</a:t>
            </a:r>
            <a:endParaRPr lang="en-US" sz="220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</a:t>
            </a:r>
            <a:r>
              <a:rPr lang="en-US" sz="1800" dirty="0" smtClean="0"/>
              <a:t> </a:t>
            </a:r>
            <a:r>
              <a:rPr lang="en-US" sz="1800" dirty="0" smtClean="0"/>
              <a:t>2014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7772400" cy="533400"/>
          </a:xfrm>
        </p:spPr>
        <p:txBody>
          <a:bodyPr/>
          <a:lstStyle/>
          <a:p>
            <a:r>
              <a:rPr lang="en-US" altLang="zh-CN" sz="1800" dirty="0" smtClean="0"/>
              <a:t>Status √: aligned, ×: not </a:t>
            </a:r>
            <a:r>
              <a:rPr lang="en-US" altLang="zh-CN" sz="1800" dirty="0" smtClean="0"/>
              <a:t>aligned,  −: </a:t>
            </a:r>
            <a:r>
              <a:rPr lang="en-US" altLang="zh-CN" sz="1800" dirty="0" smtClean="0"/>
              <a:t>No need to provide</a:t>
            </a:r>
            <a:endParaRPr lang="zh-CN" altLang="en-US" sz="1800" dirty="0" smtClean="0"/>
          </a:p>
          <a:p>
            <a:endParaRPr lang="zh-CN" alt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Status Overview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996893"/>
          <a:ext cx="8763000" cy="3108507"/>
        </p:xfrm>
        <a:graphic>
          <a:graphicData uri="http://schemas.openxmlformats.org/drawingml/2006/table">
            <a:tbl>
              <a:tblPr/>
              <a:tblGrid>
                <a:gridCol w="816100"/>
                <a:gridCol w="558903"/>
                <a:gridCol w="558903"/>
                <a:gridCol w="558903"/>
                <a:gridCol w="558903"/>
                <a:gridCol w="558903"/>
                <a:gridCol w="558903"/>
                <a:gridCol w="558903"/>
                <a:gridCol w="558903"/>
                <a:gridCol w="663697"/>
                <a:gridCol w="663697"/>
                <a:gridCol w="663697"/>
                <a:gridCol w="663697"/>
                <a:gridCol w="820888"/>
              </a:tblGrid>
              <a:tr h="398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Calibration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Box 3 – MAC Calibration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Simulation Scenarios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1a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1b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2a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2b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3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4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536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Scenario Names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overhead w/out RTS/CTS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overhead w RTS/CTS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Deferral Test 1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Deferral Test 2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NAV deferral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Deferral Test for 20 and 40MHz BSSs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5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Configurations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[OFF]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[ON]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[OFF]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[ON]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5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Metrics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LG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Huawei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Qualcomm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×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×</a:t>
                      </a: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MediaTek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×</a:t>
                      </a: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×</a:t>
                      </a: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Intel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×</a:t>
                      </a: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…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</a:t>
            </a:r>
            <a:r>
              <a:rPr lang="en-US" sz="1800" dirty="0" smtClean="0"/>
              <a:t> </a:t>
            </a:r>
            <a:r>
              <a:rPr lang="en-US" sz="1800" dirty="0" smtClean="0"/>
              <a:t>2014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0" y="5181600"/>
            <a:ext cx="8915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sz="1800" kern="0" dirty="0" smtClean="0">
                <a:latin typeface="+mn-lt"/>
              </a:rPr>
              <a:t>Criteria: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zh-CN" sz="1800" kern="0" dirty="0" smtClean="0">
                <a:latin typeface="+mn-lt"/>
              </a:rPr>
              <a:t>Make average over  most close three companies as the baseline to compare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performance</a:t>
            </a:r>
            <a:r>
              <a:rPr kumimoji="0" lang="en-US" altLang="zh-CN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</a:t>
            </a:r>
            <a:r>
              <a:rPr kumimoji="0" lang="en-US" altLang="zh-CN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intended for calibration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within 5%</a:t>
            </a:r>
            <a:r>
              <a:rPr kumimoji="0" lang="en-US" altLang="zh-CN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deviation,  it is marked as aligned</a:t>
            </a:r>
            <a:endParaRPr kumimoji="0" lang="zh-CN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pPr algn="l"/>
            <a:r>
              <a:rPr lang="en-GB" altLang="zh-CN" sz="3600" dirty="0" smtClean="0"/>
              <a:t>Test 1a:  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124199" y="914400"/>
          <a:ext cx="5638807" cy="1233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9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Configuration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MCS0 (6.5Mbps)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MCS8 (78Mbps)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/>
                        <a:t>Huawei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4.79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6.00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21.98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34.91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43.24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48.67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LGE</a:t>
                      </a:r>
                      <a:endParaRPr lang="en-US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4.81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5.99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35.2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43.25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48.9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4.76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5.53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5.82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5.98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23.92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37.25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45.55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50.81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48.15 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2286000"/>
            <a:ext cx="48196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286000"/>
            <a:ext cx="48196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</a:t>
            </a:r>
            <a:r>
              <a:rPr lang="en-US" sz="1800" dirty="0" smtClean="0"/>
              <a:t> </a:t>
            </a:r>
            <a:r>
              <a:rPr lang="en-US" sz="1800" dirty="0" smtClean="0"/>
              <a:t>2014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763000" cy="1066800"/>
          </a:xfrm>
        </p:spPr>
        <p:txBody>
          <a:bodyPr/>
          <a:lstStyle/>
          <a:p>
            <a:pPr algn="l"/>
            <a:r>
              <a:rPr lang="en-GB" altLang="zh-CN" sz="3600" dirty="0" smtClean="0"/>
              <a:t>Test 1b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00396" y="914400"/>
          <a:ext cx="5638807" cy="1233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9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Configurations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MCS0 (6.5Mbps)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MCS8 (78Mbps)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/>
                        <a:t>Huawei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4.42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15.94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27.07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34.97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40.61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LGE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4.45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5.31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16.2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27.3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40.8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5.29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5.64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5.84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18.64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30.75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38.94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44.51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altLang="zh-CN" sz="11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40.24 </a:t>
                      </a: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48196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209800"/>
            <a:ext cx="48196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</a:t>
            </a:r>
            <a:r>
              <a:rPr lang="en-US" sz="1800" dirty="0" smtClean="0"/>
              <a:t> </a:t>
            </a:r>
            <a:r>
              <a:rPr lang="en-US" sz="1800" dirty="0" smtClean="0"/>
              <a:t>2014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pPr algn="l"/>
            <a:r>
              <a:rPr lang="en-GB" altLang="zh-CN" sz="3600" dirty="0" smtClean="0"/>
              <a:t>Test 2a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90800" y="990600"/>
          <a:ext cx="6096003" cy="1233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6723"/>
                <a:gridCol w="583660"/>
                <a:gridCol w="583660"/>
                <a:gridCol w="583660"/>
                <a:gridCol w="583660"/>
                <a:gridCol w="583660"/>
                <a:gridCol w="583660"/>
                <a:gridCol w="583660"/>
                <a:gridCol w="583660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Configurations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Without RTS/CTS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With RTS/CTS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Huawei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4.56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5.25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4.46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5.33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5.68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LGE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4.62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5.28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4.57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5.26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5.53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5.67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5.86</a:t>
                      </a: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5.55 </a:t>
                      </a: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48196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362200"/>
            <a:ext cx="48196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</a:t>
            </a:r>
            <a:r>
              <a:rPr lang="en-US" sz="1800" dirty="0" smtClean="0"/>
              <a:t> </a:t>
            </a:r>
            <a:r>
              <a:rPr lang="en-US" sz="1800" dirty="0" smtClean="0"/>
              <a:t>2014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L4 </a:t>
            </a:r>
            <a:r>
              <a:rPr lang="en-US" altLang="zh-CN" dirty="0" err="1" smtClean="0"/>
              <a:t>Tputs</a:t>
            </a:r>
            <a:r>
              <a:rPr lang="en-US" altLang="zh-CN" dirty="0" smtClean="0"/>
              <a:t> with MPDU Frame Aggregation (FA) 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2b results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419600" y="3276600"/>
          <a:ext cx="461095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/>
                <a:gridCol w="515202"/>
                <a:gridCol w="475398"/>
                <a:gridCol w="685800"/>
                <a:gridCol w="720201"/>
                <a:gridCol w="61414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Scenarios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Huawei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LGE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Qualcomm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latin typeface="+mj-lt"/>
                        </a:rPr>
                        <a:t>MediaTek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Intel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test2b-noRTS-noFA-MCS0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1.62 </a:t>
                      </a:r>
                      <a:endParaRPr lang="en-US" altLang="zh-CN" sz="1100" b="1" i="0" u="none" strike="noStrike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1.7</a:t>
                      </a:r>
                      <a:endParaRPr lang="en-US" altLang="zh-CN" sz="1100" b="1" i="0" u="none" strike="noStrike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zh-CN" altLang="en-US" sz="1100" u="none" strike="noStrike">
                          <a:latin typeface="+mj-lt"/>
                        </a:rPr>
                        <a:t>　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test2b-noRTS-FA-MCS0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1.01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1.02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latin typeface="+mj-lt"/>
                        </a:rPr>
                        <a:t>0.98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0.03631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1.24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test2b-noRTS-noFA-MCS8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26.54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26.8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latin typeface="+mj-lt"/>
                        </a:rPr>
                        <a:t>　</a:t>
                      </a:r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test2b-noRTS-FA-MCS8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34.75 </a:t>
                      </a:r>
                      <a:endParaRPr lang="en-US" altLang="zh-CN" sz="1100" b="1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>
                          <a:latin typeface="+mj-lt"/>
                        </a:rPr>
                        <a:t>35.0</a:t>
                      </a:r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47625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</a:t>
            </a:r>
            <a:r>
              <a:rPr lang="en-US" sz="1800" dirty="0" smtClean="0"/>
              <a:t> </a:t>
            </a:r>
            <a:r>
              <a:rPr lang="en-US" sz="1800" dirty="0" smtClean="0"/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L4 </a:t>
            </a:r>
            <a:r>
              <a:rPr lang="en-US" altLang="zh-CN" dirty="0" err="1" smtClean="0"/>
              <a:t>Tputs</a:t>
            </a:r>
            <a:r>
              <a:rPr lang="en-US" altLang="zh-CN" dirty="0" smtClean="0"/>
              <a:t> with MPDU Frame Aggregation (FA) 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3 results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495800" y="3124200"/>
          <a:ext cx="4419599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6596"/>
                <a:gridCol w="579620"/>
                <a:gridCol w="507167"/>
                <a:gridCol w="652072"/>
                <a:gridCol w="652072"/>
                <a:gridCol w="652072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Scenarios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Huawei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LGE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test3-RTS-noFA-MCS0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5.15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5.14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test3-RTS-FA-MCS0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5.58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/>
                        <a:t>5.58</a:t>
                      </a:r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5.63933 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5.66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test3-RTS-noFA-MCS8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22.04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test3-RTS-FA-MCS8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34.05 </a:t>
                      </a:r>
                      <a:endParaRPr lang="en-US" altLang="zh-CN" sz="1100" b="1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/>
                        <a:t>34.2</a:t>
                      </a:r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47625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</a:t>
            </a:r>
            <a:r>
              <a:rPr lang="en-US" sz="1800" dirty="0" smtClean="0"/>
              <a:t> </a:t>
            </a:r>
            <a:r>
              <a:rPr lang="en-US" sz="1800" dirty="0" smtClean="0"/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[1] 11-14-0980-02-00ax-simulation-scenarios</a:t>
            </a:r>
          </a:p>
          <a:p>
            <a:r>
              <a:rPr lang="en-US" sz="2000" dirty="0" smtClean="0"/>
              <a:t>[2] 11-14-0571-03-00ax-evaluation-methodology</a:t>
            </a:r>
          </a:p>
          <a:p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</a:t>
            </a:r>
            <a:r>
              <a:rPr lang="en-US" sz="1800" dirty="0" smtClean="0"/>
              <a:t> </a:t>
            </a:r>
            <a:r>
              <a:rPr lang="en-US" sz="1800" dirty="0" smtClean="0"/>
              <a:t>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84982</TotalTime>
  <Words>663</Words>
  <Application>Microsoft Office PowerPoint</Application>
  <PresentationFormat>全屏显示(4:3)</PresentationFormat>
  <Paragraphs>401</Paragraphs>
  <Slides>9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Default Design</vt:lpstr>
      <vt:lpstr>Document</vt:lpstr>
      <vt:lpstr>MAC calibration results comparison</vt:lpstr>
      <vt:lpstr>Summary</vt:lpstr>
      <vt:lpstr>Status Overview</vt:lpstr>
      <vt:lpstr>Test 1a:   </vt:lpstr>
      <vt:lpstr>Test 1b </vt:lpstr>
      <vt:lpstr>Test 2a </vt:lpstr>
      <vt:lpstr>Test 2b results</vt:lpstr>
      <vt:lpstr>Test 3 results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MAC system calibration</dc:title>
  <dc:creator>lanzhou (A)</dc:creator>
  <cp:lastModifiedBy>l00272296</cp:lastModifiedBy>
  <cp:revision>1835</cp:revision>
  <cp:lastPrinted>1998-02-10T13:28:06Z</cp:lastPrinted>
  <dcterms:created xsi:type="dcterms:W3CDTF">1998-02-10T13:07:52Z</dcterms:created>
  <dcterms:modified xsi:type="dcterms:W3CDTF">2014-09-15T07:49:28Z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(3)uSDouxeiitE2JMN54eqlsDfp8w9lF0F/bSTqedOqwEQmHZz5OXyFcqbKAqGRsg3ow3EeLMD+
9br6IWwe4BL8NGb+f4tzWZo3JihNZ0aO+rZBgigUb+1Wzs5saOssLEdpnkqjsp0a4srS1MbK
vVM5ZRVlpUJXL/czBkWKdEmRwXgzBroYjtn6jWjx6o63Xwj/oAvqwCSI/apSxNuRmQdPcFvF
JzEOnz4VB3iTjSJl8w</vt:lpwstr>
  </property>
  <property fmtid="{D5CDD505-2E9C-101B-9397-08002B2CF9AE}" pid="3" name="_new_ms_pID_725431">
    <vt:lpwstr>qqxvC4FXQU73rK3nGNtZqDfGer86L7tvkWQmQyhDo3yDCO+EnS3LqP
HlvNiXw53q2QQMzdszvG15HVFqiZkKzw7WMkW1HkoY2SR/dP+vZ4nh1nAumz9rhAuA4C7mYT
ObNwEL+3W/UBVAf3yPbLT4EnmxAPZJXg/b012X6a4BsXr2bZ9LMYwX6VEfVlxMQav0V5zl5Y
9dRi+IFDME0H3X7njtIe9w+WCdBno4peJGeJ</vt:lpwstr>
  </property>
  <property fmtid="{D5CDD505-2E9C-101B-9397-08002B2CF9AE}" pid="4" name="_new_ms_pID_725432">
    <vt:lpwstr>XpoNKIKaxF5Rt3xIDngCMPIPtTXdu8zE3ZF6
QQL4V1ydRWz5QcJFp1j+Yc6CsIZ3NA==</vt:lpwstr>
  </property>
  <property fmtid="{D5CDD505-2E9C-101B-9397-08002B2CF9AE}" pid="5" name="sflag">
    <vt:lpwstr>1410702331</vt:lpwstr>
  </property>
</Properties>
</file>