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79" r:id="rId5"/>
    <p:sldId id="268" r:id="rId6"/>
    <p:sldId id="270" r:id="rId7"/>
    <p:sldId id="271" r:id="rId8"/>
    <p:sldId id="269" r:id="rId9"/>
    <p:sldId id="272" r:id="rId10"/>
    <p:sldId id="278" r:id="rId11"/>
    <p:sldId id="264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56" d="100"/>
          <a:sy n="156" d="100"/>
        </p:scale>
        <p:origin x="162" y="24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802.11-14/1179r0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ko-KR" smtClean="0"/>
              <a:t>September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Gwangzeen Ko, ETRI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802.11-14/1179r0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September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Gwangzeen Ko, ETRI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802.11-14/1179r0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September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Gwangzeen Ko, ETRI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802.11-14/1179r0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September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Gwangzeen Ko, ETRI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802.11-14/1179r0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September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Gwangzeen Ko, ETRI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802.11-14/1179r0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September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Gwangzeen Ko, ETRI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7195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802.11-14/1179r0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September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Gwangzeen Ko, ETRI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September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Gwangzeen Ko, ETRI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Gwangzeen Ko, ETRI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September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September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Gwangzeen Ko, ETRI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September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Gwangzeen Ko, ETRI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September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Gwangzeen Ko, ETRI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September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Gwangzeen Ko, ETRI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September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Gwangzeen Ko, ETRI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September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Gwangzeen Ko, ETRI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September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Gwangzeen Ko, ETRI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September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Gwangzeen Ko, ETRI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802.11-14/1179r0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smtClean="0"/>
              <a:t>September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Gwangzeen Ko, ETRI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Considerations </a:t>
            </a:r>
            <a:r>
              <a:rPr lang="en-GB" dirty="0" smtClean="0"/>
              <a:t>for Partial Band Interference </a:t>
            </a:r>
            <a:r>
              <a:rPr lang="en-GB" dirty="0" smtClean="0"/>
              <a:t>between WLAN Systems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0808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2014-09-10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0693140"/>
              </p:ext>
            </p:extLst>
          </p:nvPr>
        </p:nvGraphicFramePr>
        <p:xfrm>
          <a:off x="509296" y="2551625"/>
          <a:ext cx="8112863" cy="34319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" name="Document" r:id="rId4" imgW="8248187" imgH="3488311" progId="Word.Document.8">
                  <p:embed/>
                </p:oleObj>
              </mc:Choice>
              <mc:Fallback>
                <p:oleObj name="Document" r:id="rId4" imgW="8248187" imgH="348831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296" y="2551625"/>
                        <a:ext cx="8112863" cy="343197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b="1" dirty="0" smtClean="0"/>
              <a:t>IEEE 802.11ax will support various performance enhancement techniques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b="1" dirty="0" smtClean="0"/>
              <a:t>There are unused resource in the frequency domain which is some clean bandwidth under partially overlapped OBSS situation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b="1" dirty="0" smtClean="0"/>
              <a:t>Usage of these unused bands provides higher performance in IEEE 802.11ax standard</a:t>
            </a:r>
            <a:endParaRPr lang="en-US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Gwangzeen Ko, ETRI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47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9" y="357166"/>
            <a:ext cx="2201467" cy="263522"/>
          </a:xfrm>
        </p:spPr>
        <p:txBody>
          <a:bodyPr/>
          <a:lstStyle/>
          <a:p>
            <a:r>
              <a:rPr lang="en-US" altLang="ko-KR" smtClean="0"/>
              <a:t>September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Gwangzeen Ko, ETRI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CN" b="0" dirty="0" smtClean="0"/>
              <a:t>[1]Lei Wang et. al.,11-14-0567-07-00ax-proposed-tgax-functional-requirements</a:t>
            </a:r>
            <a:endParaRPr lang="en-US" altLang="zh-CN" b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ko-KR" smtClean="0"/>
              <a:t>September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Gwangzeen Ko, ETRI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476672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In </a:t>
            </a:r>
            <a:r>
              <a:rPr lang="en-US" sz="2200" dirty="0" smtClean="0"/>
              <a:t>the </a:t>
            </a:r>
            <a:r>
              <a:rPr lang="en-US" sz="2200" dirty="0" smtClean="0"/>
              <a:t>OBSS area, WLAN throughput decrease depending on number of overlapped BSS due to the time sharing policy </a:t>
            </a:r>
            <a:r>
              <a:rPr lang="en-US" sz="2200" dirty="0" smtClean="0"/>
              <a:t>between </a:t>
            </a:r>
            <a:r>
              <a:rPr lang="en-US" sz="2200" dirty="0" smtClean="0"/>
              <a:t>WLAN </a:t>
            </a:r>
            <a:r>
              <a:rPr lang="en-US" sz="2200" dirty="0" smtClean="0"/>
              <a:t>systems</a:t>
            </a:r>
            <a:r>
              <a:rPr lang="en-US" sz="2200" dirty="0" smtClean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There are two types of </a:t>
            </a:r>
            <a:r>
              <a:rPr lang="en-US" sz="2200" dirty="0" smtClean="0"/>
              <a:t>interferers </a:t>
            </a:r>
            <a:r>
              <a:rPr lang="en-US" sz="2200" dirty="0" smtClean="0"/>
              <a:t>between </a:t>
            </a:r>
            <a:r>
              <a:rPr lang="en-US" sz="2200" dirty="0" smtClean="0"/>
              <a:t>overlapped </a:t>
            </a:r>
            <a:r>
              <a:rPr lang="en-US" sz="2200" dirty="0" smtClean="0"/>
              <a:t>BSSs. One is full band interference from neighbor BSSs. Another is partial band interference.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In this presentation, we will discuss both partial </a:t>
            </a:r>
            <a:r>
              <a:rPr lang="en-US" sz="2200" dirty="0" smtClean="0"/>
              <a:t>band interference problems and possible solution.</a:t>
            </a:r>
            <a:endParaRPr lang="en-US" sz="2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smtClean="0"/>
              <a:t>September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smtClean="0"/>
              <a:t>Gwangzeen Ko, ETRI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576" y="1772816"/>
            <a:ext cx="7772400" cy="4305320"/>
          </a:xfrm>
          <a:ln/>
        </p:spPr>
        <p:txBody>
          <a:bodyPr>
            <a:normAutofit/>
          </a:bodyPr>
          <a:lstStyle/>
          <a:p>
            <a:pPr marL="400050">
              <a:buFont typeface="Arial"/>
              <a:buChar char="•"/>
            </a:pPr>
            <a:r>
              <a:rPr lang="en-US" sz="2500" dirty="0" smtClean="0"/>
              <a:t>Full band interference</a:t>
            </a:r>
          </a:p>
          <a:p>
            <a:pPr marL="800100" lvl="1">
              <a:buFont typeface="Arial"/>
              <a:buChar char="•"/>
            </a:pPr>
            <a:r>
              <a:rPr lang="en-US" sz="2100" dirty="0" smtClean="0"/>
              <a:t>When two or more devices’ operation band are fully overlapped. This type of interference is called by Full band interference each others</a:t>
            </a:r>
          </a:p>
          <a:p>
            <a:pPr marL="800100" lvl="1">
              <a:buFont typeface="Arial"/>
              <a:buChar char="•"/>
            </a:pPr>
            <a:r>
              <a:rPr lang="en-US" altLang="zh-CN" sz="2200" dirty="0" smtClean="0"/>
              <a:t>Both center frequency and bandwidth are exactly same</a:t>
            </a:r>
            <a:endParaRPr lang="en-US" altLang="zh-CN" sz="2200" dirty="0"/>
          </a:p>
          <a:p>
            <a:pPr marL="400050">
              <a:buFont typeface="Arial"/>
              <a:buChar char="•"/>
            </a:pPr>
            <a:r>
              <a:rPr lang="en-US" sz="2500" dirty="0" smtClean="0"/>
              <a:t>Partial band interference</a:t>
            </a:r>
            <a:endParaRPr lang="en-US" sz="2500" dirty="0"/>
          </a:p>
          <a:p>
            <a:pPr marL="800100" lvl="1">
              <a:buFont typeface="Arial"/>
              <a:buChar char="•"/>
            </a:pPr>
            <a:r>
              <a:rPr lang="en-US" altLang="ko-KR" sz="2100" dirty="0"/>
              <a:t>When two or more </a:t>
            </a:r>
            <a:r>
              <a:rPr lang="en-US" altLang="ko-KR" sz="2100" dirty="0" smtClean="0"/>
              <a:t>devices’ </a:t>
            </a:r>
            <a:r>
              <a:rPr lang="en-US" altLang="ko-KR" sz="2100" dirty="0"/>
              <a:t>operation band </a:t>
            </a:r>
            <a:r>
              <a:rPr lang="en-US" altLang="ko-KR" sz="2100" dirty="0" smtClean="0"/>
              <a:t>are partially </a:t>
            </a:r>
            <a:r>
              <a:rPr lang="en-US" altLang="ko-KR" sz="2100" dirty="0"/>
              <a:t>overlapped. This type of interference is called by </a:t>
            </a:r>
            <a:r>
              <a:rPr lang="en-US" altLang="ko-KR" sz="2100" dirty="0" smtClean="0"/>
              <a:t>Partial </a:t>
            </a:r>
            <a:r>
              <a:rPr lang="en-US" altLang="ko-KR" sz="2100" dirty="0"/>
              <a:t>band interference each others</a:t>
            </a:r>
          </a:p>
          <a:p>
            <a:pPr marL="800100" lvl="1">
              <a:buFont typeface="Arial"/>
              <a:buChar char="•"/>
            </a:pPr>
            <a:r>
              <a:rPr lang="en-US" altLang="zh-CN" sz="2200" dirty="0"/>
              <a:t>Both center frequency and bandwidth are </a:t>
            </a:r>
            <a:r>
              <a:rPr lang="en-US" altLang="zh-CN" sz="2200" dirty="0" smtClean="0"/>
              <a:t>NOT exactly </a:t>
            </a:r>
            <a:r>
              <a:rPr lang="en-US" altLang="zh-CN" sz="2200" dirty="0"/>
              <a:t>same</a:t>
            </a:r>
          </a:p>
          <a:p>
            <a:pPr marL="400050">
              <a:buFont typeface="Arial"/>
              <a:buChar char="•"/>
            </a:pPr>
            <a:endParaRPr lang="en-US" sz="25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smtClean="0"/>
              <a:t>September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smtClean="0"/>
              <a:t>Gwangzeen Ko, ETRI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576" y="1772816"/>
            <a:ext cx="7772400" cy="4305320"/>
          </a:xfrm>
          <a:ln/>
        </p:spPr>
        <p:txBody>
          <a:bodyPr>
            <a:normAutofit/>
          </a:bodyPr>
          <a:lstStyle/>
          <a:p>
            <a:pPr marL="400050">
              <a:buFont typeface="Arial"/>
              <a:buChar char="•"/>
            </a:pPr>
            <a:r>
              <a:rPr lang="en-US" sz="2500" dirty="0" smtClean="0"/>
              <a:t>Full band vs Partial band interference example </a:t>
            </a:r>
            <a:r>
              <a:rPr lang="en-US" sz="2500" dirty="0" smtClean="0"/>
              <a:t>in 2.4GHz band</a:t>
            </a:r>
            <a:endParaRPr lang="en-US" sz="2500" dirty="0" smtClean="0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7904" y="2357188"/>
            <a:ext cx="5256584" cy="3880124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5366" y="2852936"/>
            <a:ext cx="4132749" cy="1243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7952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Gwangzeen Ko, ETRI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2014</a:t>
            </a:r>
            <a:endParaRPr lang="en-GB" dirty="0"/>
          </a:p>
        </p:txBody>
      </p:sp>
      <p:sp>
        <p:nvSpPr>
          <p:cNvPr id="12" name="Rectangle 1"/>
          <p:cNvSpPr txBox="1">
            <a:spLocks noChangeArrowheads="1"/>
          </p:cNvSpPr>
          <p:nvPr/>
        </p:nvSpPr>
        <p:spPr bwMode="auto">
          <a:xfrm>
            <a:off x="838200" y="8382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smtClean="0"/>
              <a:t>Bandwidth Overlap Problems</a:t>
            </a:r>
            <a:endParaRPr lang="en-GB" kern="0" dirty="0"/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907976" y="1925216"/>
            <a:ext cx="7772400" cy="43053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0050">
              <a:buFont typeface="Arial"/>
              <a:buChar char="•"/>
            </a:pPr>
            <a:r>
              <a:rPr lang="en-US" sz="2500" kern="0" dirty="0" smtClean="0"/>
              <a:t>Because of time sharing policy for coexistence between BSSs called CSMA/CA, bandwidth </a:t>
            </a:r>
            <a:r>
              <a:rPr lang="en-US" sz="2500" kern="0" dirty="0"/>
              <a:t>overlap yields performance </a:t>
            </a:r>
            <a:r>
              <a:rPr lang="en-US" sz="2500" kern="0" dirty="0" smtClean="0"/>
              <a:t>degradation.</a:t>
            </a:r>
          </a:p>
          <a:p>
            <a:pPr marL="400050">
              <a:buFont typeface="Arial"/>
              <a:buChar char="•"/>
            </a:pPr>
            <a:r>
              <a:rPr lang="en-US" sz="2500" kern="0" dirty="0" smtClean="0"/>
              <a:t>This performance degradation is an expected problem since WLAN was born.</a:t>
            </a:r>
          </a:p>
          <a:p>
            <a:pPr marL="400050">
              <a:buFont typeface="Arial"/>
              <a:buChar char="•"/>
            </a:pPr>
            <a:r>
              <a:rPr lang="en-US" sz="2500" kern="0" dirty="0" smtClean="0"/>
              <a:t>However, this simple coexistence protocol is a good solution for bandwidth overlap between BSSs. </a:t>
            </a:r>
          </a:p>
          <a:p>
            <a:pPr marL="400050">
              <a:buFont typeface="Arial"/>
              <a:buChar char="•"/>
            </a:pPr>
            <a:r>
              <a:rPr lang="en-US" sz="2500" kern="0" dirty="0" smtClean="0"/>
              <a:t>Solution of this problem </a:t>
            </a:r>
            <a:r>
              <a:rPr lang="en-US" sz="2500" kern="0" dirty="0" smtClean="0"/>
              <a:t>will be supported by Functional </a:t>
            </a:r>
            <a:r>
              <a:rPr lang="en-US" sz="2500" kern="0" dirty="0" smtClean="0"/>
              <a:t>Requirement of IEEE 802.11ax(</a:t>
            </a:r>
            <a:r>
              <a:rPr lang="en-US" sz="2500" kern="0" dirty="0" err="1" smtClean="0"/>
              <a:t>TGax</a:t>
            </a:r>
            <a:r>
              <a:rPr lang="en-US" sz="2500" kern="0" dirty="0" smtClean="0"/>
              <a:t> R7)[1]</a:t>
            </a:r>
          </a:p>
          <a:p>
            <a:pPr marL="800100" lvl="1">
              <a:buFont typeface="Arial"/>
              <a:buChar char="•"/>
            </a:pPr>
            <a:r>
              <a:rPr lang="en-US" altLang="ko-KR" sz="1700" dirty="0"/>
              <a:t>The 802.11ax amendment shall provide a mechanism </a:t>
            </a:r>
            <a:r>
              <a:rPr lang="en-US" altLang="ko-KR" sz="1700" i="1" u="sng" dirty="0"/>
              <a:t>to facilitate frequency reuse and manage interference between neighboring overlapping BSS (OBSS) </a:t>
            </a:r>
            <a:r>
              <a:rPr lang="en-US" altLang="ko-KR" sz="1700" dirty="0"/>
              <a:t>in dense deployment scenarios with a high density of STAs per BSS or a high density of both STAs and BSSs</a:t>
            </a:r>
            <a:endParaRPr lang="en-US" sz="1500" kern="0" dirty="0"/>
          </a:p>
          <a:p>
            <a:pPr marL="400050">
              <a:buFont typeface="Arial"/>
              <a:buChar char="•"/>
            </a:pPr>
            <a:endParaRPr lang="en-US" sz="2500" kern="0" dirty="0"/>
          </a:p>
        </p:txBody>
      </p:sp>
    </p:spTree>
    <p:extLst>
      <p:ext uri="{BB962C8B-B14F-4D97-AF65-F5344CB8AC3E}">
        <p14:creationId xmlns:p14="http://schemas.microsoft.com/office/powerpoint/2010/main" val="133511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Gwangzeen Ko, ETRI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2014</a:t>
            </a:r>
            <a:endParaRPr lang="en-GB" dirty="0"/>
          </a:p>
        </p:txBody>
      </p:sp>
      <p:sp>
        <p:nvSpPr>
          <p:cNvPr id="10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Difference between Full and Partial Bandwidth Overlap</a:t>
            </a:r>
            <a:endParaRPr lang="en-GB" dirty="0"/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755576" y="1772816"/>
            <a:ext cx="7772400" cy="280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0050">
              <a:buFont typeface="Arial"/>
              <a:buChar char="•"/>
            </a:pPr>
            <a:r>
              <a:rPr lang="en-US" sz="2500" kern="0" dirty="0" smtClean="0"/>
              <a:t>In full bandwidth overlap case, time division solution is available.</a:t>
            </a:r>
          </a:p>
          <a:p>
            <a:pPr marL="400050">
              <a:buFont typeface="Arial"/>
              <a:buChar char="•"/>
            </a:pPr>
            <a:r>
              <a:rPr lang="en-US" sz="2500" kern="0" dirty="0" smtClean="0"/>
              <a:t>Whereas, in partial bandwidth overlap case, there are some clean frequency bands additionally.</a:t>
            </a:r>
          </a:p>
          <a:p>
            <a:pPr marL="400050">
              <a:buFont typeface="Arial"/>
              <a:buChar char="•"/>
            </a:pPr>
            <a:r>
              <a:rPr lang="en-US" sz="2500" kern="0" dirty="0" smtClean="0"/>
              <a:t>These clean parts of bandwidth are a hiding resource of current WLAN networks.</a:t>
            </a:r>
          </a:p>
          <a:p>
            <a:pPr marL="400050">
              <a:buFont typeface="Arial"/>
              <a:buChar char="•"/>
            </a:pPr>
            <a:r>
              <a:rPr lang="en-US" sz="2500" kern="0" dirty="0" smtClean="0"/>
              <a:t>So, if we can use those clean part of bandwidth, WLAN performance can be improved. </a:t>
            </a:r>
            <a:endParaRPr lang="en-US" sz="2500" kern="0" dirty="0"/>
          </a:p>
          <a:p>
            <a:pPr marL="400050">
              <a:buFont typeface="Arial"/>
              <a:buChar char="•"/>
            </a:pPr>
            <a:endParaRPr lang="en-US" sz="2500" kern="0" dirty="0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8804" y="4457971"/>
            <a:ext cx="3312368" cy="1811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69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Gwangzeen Ko, ETRI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2014</a:t>
            </a:r>
            <a:endParaRPr lang="en-GB" dirty="0"/>
          </a:p>
        </p:txBody>
      </p:sp>
      <p:sp>
        <p:nvSpPr>
          <p:cNvPr id="10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Characteristics of  Fully and Partially Overlapped Bandwidth</a:t>
            </a:r>
            <a:endParaRPr lang="en-GB" dirty="0"/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755576" y="1772816"/>
            <a:ext cx="7772400" cy="43053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0050">
              <a:buFont typeface="Arial"/>
              <a:buChar char="•"/>
            </a:pPr>
            <a:r>
              <a:rPr lang="en-US" sz="2500" kern="0" dirty="0" smtClean="0"/>
              <a:t>Fully overlapped bandwidth</a:t>
            </a:r>
          </a:p>
          <a:p>
            <a:pPr marL="800100" lvl="1">
              <a:buFont typeface="Arial"/>
              <a:buChar char="•"/>
            </a:pPr>
            <a:r>
              <a:rPr lang="en-US" sz="2100" kern="0" dirty="0" smtClean="0"/>
              <a:t>Possible : both physical layer detection and NAV information</a:t>
            </a:r>
          </a:p>
          <a:p>
            <a:pPr marL="400050">
              <a:buFont typeface="Arial"/>
              <a:buChar char="•"/>
            </a:pPr>
            <a:r>
              <a:rPr lang="en-US" sz="2500" kern="0" dirty="0" smtClean="0"/>
              <a:t>Partially </a:t>
            </a:r>
            <a:r>
              <a:rPr lang="en-US" altLang="ko-KR" sz="2500" kern="0" dirty="0"/>
              <a:t>overlapped </a:t>
            </a:r>
            <a:r>
              <a:rPr lang="en-US" altLang="ko-KR" sz="2500" kern="0" dirty="0" smtClean="0"/>
              <a:t>bandwidth</a:t>
            </a:r>
          </a:p>
          <a:p>
            <a:pPr marL="800100" lvl="1">
              <a:buFont typeface="Arial"/>
              <a:buChar char="•"/>
            </a:pPr>
            <a:r>
              <a:rPr lang="en-US" altLang="ko-KR" sz="2100" kern="0" dirty="0" smtClean="0"/>
              <a:t>Possible : physical layer detection and expected low signal strength</a:t>
            </a:r>
          </a:p>
          <a:p>
            <a:pPr marL="800100" lvl="1">
              <a:buFont typeface="Arial"/>
              <a:buChar char="•"/>
            </a:pPr>
            <a:r>
              <a:rPr lang="en-US" altLang="ko-KR" sz="2100" kern="0" dirty="0" smtClean="0"/>
              <a:t>Hard to decode NAV information</a:t>
            </a:r>
            <a:endParaRPr lang="en-US" altLang="ko-KR" sz="2100" kern="0" dirty="0"/>
          </a:p>
          <a:p>
            <a:pPr marL="400050">
              <a:buFont typeface="Arial"/>
              <a:buChar char="•"/>
            </a:pPr>
            <a:r>
              <a:rPr lang="en-US" sz="2500" kern="0" dirty="0" smtClean="0"/>
              <a:t>To detect partial overlap bandwidth accurately, we need modification of existing CCA procedure based on signal characteristics of partial overlap cases.</a:t>
            </a:r>
            <a:endParaRPr lang="en-US" sz="2500" kern="0" dirty="0"/>
          </a:p>
        </p:txBody>
      </p:sp>
    </p:spTree>
    <p:extLst>
      <p:ext uri="{BB962C8B-B14F-4D97-AF65-F5344CB8AC3E}">
        <p14:creationId xmlns:p14="http://schemas.microsoft.com/office/powerpoint/2010/main" val="77309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5GHz?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64059"/>
            <a:ext cx="7770813" cy="411321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600" dirty="0" smtClean="0"/>
              <a:t>Similar situation in </a:t>
            </a:r>
            <a:r>
              <a:rPr lang="en-US" sz="2600" dirty="0" smtClean="0"/>
              <a:t>5GHz band!</a:t>
            </a:r>
            <a:endParaRPr lang="en-US" sz="2600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Gwangzeen Ko, ETRI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2014</a:t>
            </a:r>
            <a:endParaRPr lang="en-GB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1801" y="2132856"/>
            <a:ext cx="5112568" cy="4341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95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658" y="620688"/>
            <a:ext cx="7770813" cy="1065213"/>
          </a:xfrm>
        </p:spPr>
        <p:txBody>
          <a:bodyPr/>
          <a:lstStyle/>
          <a:p>
            <a:r>
              <a:rPr lang="en-US" dirty="0" smtClean="0"/>
              <a:t>Possible Solution for Bandwidth Overlap Problem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Gwangzeen Ko, ETRI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September 2014</a:t>
            </a:r>
            <a:endParaRPr lang="en-GB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755576" y="1772816"/>
            <a:ext cx="7772400" cy="43053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0050">
              <a:buFont typeface="Arial"/>
              <a:buChar char="•"/>
            </a:pPr>
            <a:r>
              <a:rPr lang="en-US" sz="2500" kern="0" dirty="0" smtClean="0"/>
              <a:t>Non Overlap approach(Level 1)</a:t>
            </a:r>
          </a:p>
          <a:p>
            <a:pPr marL="800100" lvl="1">
              <a:buFont typeface="Arial"/>
              <a:buChar char="•"/>
            </a:pPr>
            <a:r>
              <a:rPr lang="en-US" sz="2100" kern="0" dirty="0" smtClean="0"/>
              <a:t>Higher Layer or User Management</a:t>
            </a:r>
          </a:p>
          <a:p>
            <a:pPr marL="1200150" lvl="2">
              <a:buFont typeface="Arial"/>
              <a:buChar char="•"/>
            </a:pPr>
            <a:r>
              <a:rPr lang="en-US" sz="2100" kern="0" dirty="0"/>
              <a:t>Government Guide Line for band selection</a:t>
            </a:r>
          </a:p>
          <a:p>
            <a:pPr marL="1200150" lvl="2">
              <a:buFont typeface="Arial"/>
              <a:buChar char="•"/>
            </a:pPr>
            <a:r>
              <a:rPr lang="en-US" sz="2100" kern="0" dirty="0"/>
              <a:t>Powerful for 2.4GHz and enterprise devices</a:t>
            </a:r>
          </a:p>
          <a:p>
            <a:pPr marL="800100" lvl="1">
              <a:buFont typeface="Arial"/>
              <a:buChar char="•"/>
            </a:pPr>
            <a:r>
              <a:rPr lang="en-US" sz="2100" kern="0" dirty="0" smtClean="0"/>
              <a:t>Providing intelligence initial bandwidth selection and updating mechanism</a:t>
            </a:r>
          </a:p>
          <a:p>
            <a:pPr marL="1200150" lvl="2">
              <a:buFont typeface="Arial"/>
              <a:buChar char="•"/>
            </a:pPr>
            <a:r>
              <a:rPr lang="en-US" sz="2100" kern="0" dirty="0"/>
              <a:t>How often?</a:t>
            </a:r>
          </a:p>
          <a:p>
            <a:pPr marL="1200150" lvl="2">
              <a:buFont typeface="Arial"/>
              <a:buChar char="•"/>
            </a:pPr>
            <a:r>
              <a:rPr lang="en-US" sz="2100" kern="0" dirty="0"/>
              <a:t>Automatically or User setting?</a:t>
            </a:r>
          </a:p>
          <a:p>
            <a:pPr marL="400050">
              <a:buFont typeface="Arial"/>
              <a:buChar char="•"/>
            </a:pPr>
            <a:r>
              <a:rPr lang="en-US" sz="2500" kern="0" dirty="0" smtClean="0"/>
              <a:t>Overlap approach(Level 2)</a:t>
            </a:r>
            <a:endParaRPr lang="en-US" altLang="ko-KR" sz="2500" kern="0" dirty="0" smtClean="0"/>
          </a:p>
          <a:p>
            <a:pPr marL="800100" lvl="1">
              <a:buFont typeface="Arial"/>
              <a:buChar char="•"/>
            </a:pPr>
            <a:r>
              <a:rPr lang="en-US" altLang="ko-KR" sz="2100" kern="0" dirty="0" smtClean="0"/>
              <a:t>Full band </a:t>
            </a:r>
            <a:r>
              <a:rPr lang="en-US" altLang="ko-KR" sz="2100" kern="0" dirty="0" smtClean="0"/>
              <a:t>overlap case</a:t>
            </a:r>
            <a:endParaRPr lang="en-US" altLang="ko-KR" sz="2100" kern="0" dirty="0" smtClean="0"/>
          </a:p>
          <a:p>
            <a:pPr marL="1200150" lvl="2">
              <a:buFont typeface="Arial"/>
              <a:buChar char="•"/>
            </a:pPr>
            <a:r>
              <a:rPr lang="en-US" altLang="ko-KR" sz="2100" kern="0" dirty="0"/>
              <a:t>Time Division Access</a:t>
            </a:r>
          </a:p>
          <a:p>
            <a:pPr marL="800100" lvl="1">
              <a:buFont typeface="Arial"/>
              <a:buChar char="•"/>
            </a:pPr>
            <a:r>
              <a:rPr lang="en-US" altLang="ko-KR" sz="2100" kern="0" dirty="0" smtClean="0"/>
              <a:t>Partial band </a:t>
            </a:r>
            <a:r>
              <a:rPr lang="en-US" altLang="ko-KR" sz="2100" kern="0" dirty="0" smtClean="0"/>
              <a:t>overlap case</a:t>
            </a:r>
            <a:endParaRPr lang="en-US" altLang="ko-KR" sz="2100" kern="0" dirty="0" smtClean="0"/>
          </a:p>
          <a:p>
            <a:pPr marL="1200150" lvl="2">
              <a:buFont typeface="Arial"/>
              <a:buChar char="•"/>
            </a:pPr>
            <a:r>
              <a:rPr lang="en-US" altLang="ko-KR" sz="2100" kern="0" dirty="0"/>
              <a:t>Time and Frequency Division Access </a:t>
            </a:r>
            <a:r>
              <a:rPr lang="en-US" altLang="ko-KR" sz="2100" kern="0" dirty="0">
                <a:sym typeface="Wingdings" panose="05000000000000000000" pitchFamily="2" charset="2"/>
              </a:rPr>
              <a:t> OFDMA</a:t>
            </a:r>
            <a:endParaRPr lang="en-US" altLang="ko-KR" sz="2100" kern="0" dirty="0"/>
          </a:p>
        </p:txBody>
      </p:sp>
    </p:spTree>
    <p:extLst>
      <p:ext uri="{BB962C8B-B14F-4D97-AF65-F5344CB8AC3E}">
        <p14:creationId xmlns:p14="http://schemas.microsoft.com/office/powerpoint/2010/main" val="43528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1148</TotalTime>
  <Words>669</Words>
  <Application>Microsoft Office PowerPoint</Application>
  <PresentationFormat>화면 슬라이드 쇼(4:3)</PresentationFormat>
  <Paragraphs>108</Paragraphs>
  <Slides>11</Slides>
  <Notes>5</Notes>
  <HiddenSlides>0</HiddenSlides>
  <MMClips>0</MMClips>
  <ScaleCrop>false</ScaleCrop>
  <HeadingPairs>
    <vt:vector size="8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8" baseType="lpstr">
      <vt:lpstr>Arial Unicode MS</vt:lpstr>
      <vt:lpstr>MS Gothic</vt:lpstr>
      <vt:lpstr>Arial</vt:lpstr>
      <vt:lpstr>Times New Roman</vt:lpstr>
      <vt:lpstr>Wingdings</vt:lpstr>
      <vt:lpstr>Office Theme</vt:lpstr>
      <vt:lpstr>Document</vt:lpstr>
      <vt:lpstr>Considerations for Partial Band Interference between WLAN Systems</vt:lpstr>
      <vt:lpstr>Abstract</vt:lpstr>
      <vt:lpstr>Introduction</vt:lpstr>
      <vt:lpstr>Introduction</vt:lpstr>
      <vt:lpstr>PowerPoint 프레젠테이션</vt:lpstr>
      <vt:lpstr>Difference between Full and Partial Bandwidth Overlap</vt:lpstr>
      <vt:lpstr>Characteristics of  Fully and Partially Overlapped Bandwidth</vt:lpstr>
      <vt:lpstr>What about 5GHz?</vt:lpstr>
      <vt:lpstr>Possible Solution for Bandwidth Overlap Problem</vt:lpstr>
      <vt:lpstr>Summary</vt:lpstr>
      <vt:lpstr>References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 for Partial Band Interference between WLAN Systems</dc:title>
  <dc:creator>Administrator</dc:creator>
  <cp:lastModifiedBy>Registered User</cp:lastModifiedBy>
  <cp:revision>26</cp:revision>
  <cp:lastPrinted>1601-01-01T00:00:00Z</cp:lastPrinted>
  <dcterms:created xsi:type="dcterms:W3CDTF">2014-04-14T10:59:07Z</dcterms:created>
  <dcterms:modified xsi:type="dcterms:W3CDTF">2014-09-12T05:33:03Z</dcterms:modified>
</cp:coreProperties>
</file>