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32" r:id="rId4"/>
    <p:sldId id="330" r:id="rId5"/>
    <p:sldId id="333" r:id="rId6"/>
    <p:sldId id="337" r:id="rId7"/>
    <p:sldId id="334" r:id="rId8"/>
    <p:sldId id="335" r:id="rId9"/>
    <p:sldId id="336" r:id="rId10"/>
    <p:sldId id="338" r:id="rId11"/>
    <p:sldId id="28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FF"/>
    <a:srgbClr val="FF0066"/>
    <a:srgbClr val="FF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802.11-14/1170r2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ja-JP" sz="2800" dirty="0"/>
              <a:t>Functional Requirements </a:t>
            </a:r>
            <a:r>
              <a:rPr lang="en-GB" altLang="ja-JP" sz="2800" dirty="0" smtClean="0"/>
              <a:t>Discussion</a:t>
            </a:r>
            <a:r>
              <a:rPr lang="en-US" altLang="ja-JP" sz="2800" dirty="0" smtClean="0">
                <a:solidFill>
                  <a:schemeClr val="tx1"/>
                </a:solidFill>
              </a:rPr>
              <a:t> on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Coexistence </a:t>
            </a:r>
            <a:r>
              <a:rPr kumimoji="1" lang="en-US" altLang="ja-JP" sz="2800" dirty="0">
                <a:solidFill>
                  <a:schemeClr val="tx1"/>
                </a:solidFill>
              </a:rPr>
              <a:t>with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Legacy STAs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05557"/>
              </p:ext>
            </p:extLst>
          </p:nvPr>
        </p:nvGraphicFramePr>
        <p:xfrm>
          <a:off x="1066800" y="2743200"/>
          <a:ext cx="66770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4" name="Document" r:id="rId4" imgW="8253286" imgH="4066890" progId="Word.Document.8">
                  <p:embed/>
                </p:oleObj>
              </mc:Choice>
              <mc:Fallback>
                <p:oleObj name="Document" r:id="rId4" imgW="8253286" imgH="406689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3200"/>
                        <a:ext cx="667702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Jinjing</a:t>
            </a:r>
            <a:r>
              <a:rPr kumimoji="1" lang="en-US" altLang="ja-JP" dirty="0"/>
              <a:t> Jiang, Marvell, 11-14-0372-00 System level simulations on increased spatial reuse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Imad</a:t>
            </a:r>
            <a:r>
              <a:rPr kumimoji="1" lang="en-US" altLang="ja-JP" dirty="0"/>
              <a:t> Jamil, Orange, 11-14-0523-00 Mac Simulation Results for DSC and TPC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James Wang, </a:t>
            </a:r>
            <a:r>
              <a:rPr lang="en-US" altLang="en-US" dirty="0" err="1"/>
              <a:t>MediaTek</a:t>
            </a:r>
            <a:r>
              <a:rPr lang="en-US" altLang="en-US" dirty="0"/>
              <a:t>, 11-14-0637-00 Spatial Reuse and Coexistence with Legacy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William Carney, Sony, 11-14-0854-00 DSC and Legacy Coexistence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C</a:t>
            </a:r>
            <a:r>
              <a:rPr kumimoji="1" lang="en-US" altLang="ja-JP" dirty="0" smtClean="0"/>
              <a:t>ontributions have shown that techniques for BSS densification (e.g. DSC) may cause unfairness among STAs (especially for legacy STAs) [1-4]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Suggest to add description to FRD about maintaining fairness among STAs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Effects of DSC to legacy STAs have been shown in some contributions[1-4]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impact </a:t>
            </a:r>
            <a:r>
              <a:rPr kumimoji="1" lang="en-US" altLang="ja-JP" dirty="0"/>
              <a:t>on fairness with legacy STAs </a:t>
            </a:r>
            <a:r>
              <a:rPr kumimoji="1" lang="en-US" altLang="ja-JP" dirty="0" smtClean="0"/>
              <a:t>should be evaluated when evaluating proposed techniques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11" y="4038600"/>
            <a:ext cx="3378189" cy="2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9" y="1600200"/>
            <a:ext cx="337969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Simulation Results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406187" y="6477000"/>
            <a:ext cx="2122825" cy="184666"/>
          </a:xfrm>
        </p:spPr>
        <p:txBody>
          <a:bodyPr/>
          <a:lstStyle/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1" name="表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83449"/>
              </p:ext>
            </p:extLst>
          </p:nvPr>
        </p:nvGraphicFramePr>
        <p:xfrm>
          <a:off x="4572000" y="2495203"/>
          <a:ext cx="4443893" cy="33909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6679"/>
                <a:gridCol w="1309860"/>
                <a:gridCol w="1607354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Throughput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[Mbps]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All STAs </a:t>
                      </a:r>
                      <a:endParaRPr lang="en-US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are </a:t>
                      </a:r>
                      <a:r>
                        <a:rPr lang="en-US" sz="2000" u="none" strike="noStrike" dirty="0">
                          <a:effectLst/>
                        </a:rPr>
                        <a:t>Legacy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Half of STAs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use DSC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System </a:t>
                      </a:r>
                      <a:r>
                        <a:rPr lang="en-US" sz="2000" u="none" strike="noStrike" dirty="0" smtClean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endParaRPr lang="en-US" altLang="ja-JP" sz="20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177.4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DSC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effectLst/>
                        </a:rPr>
                        <a:t>-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137.3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(1.26)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Legacy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(0.69)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40.2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(0.42)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4" name="テキスト ボックス 103"/>
          <p:cNvSpPr txBox="1"/>
          <p:nvPr/>
        </p:nvSpPr>
        <p:spPr>
          <a:xfrm>
            <a:off x="7946845" y="364166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FF0000"/>
                </a:solidFill>
                <a:latin typeface="+mn-lt"/>
              </a:rPr>
              <a:t>36% Up</a:t>
            </a:r>
            <a:endParaRPr kumimoji="1" lang="ja-JP" alt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" name="上カーブ矢印 104"/>
          <p:cNvSpPr/>
          <p:nvPr/>
        </p:nvSpPr>
        <p:spPr bwMode="auto">
          <a:xfrm>
            <a:off x="6950429" y="3443651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911664" y="5625880"/>
            <a:ext cx="1157689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FF"/>
                </a:solidFill>
              </a:rPr>
              <a:t>38% Down</a:t>
            </a:r>
            <a:endParaRPr kumimoji="1" lang="ja-JP" altLang="en-US" sz="1600" b="1" dirty="0">
              <a:solidFill>
                <a:srgbClr val="0000FF"/>
              </a:solidFill>
            </a:endParaRPr>
          </a:p>
        </p:txBody>
      </p:sp>
      <p:sp>
        <p:nvSpPr>
          <p:cNvPr id="109" name="上カーブ矢印 108"/>
          <p:cNvSpPr/>
          <p:nvPr/>
        </p:nvSpPr>
        <p:spPr bwMode="auto">
          <a:xfrm>
            <a:off x="6950429" y="5315780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72000" y="1524000"/>
            <a:ext cx="4519093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Scenario 3 (19 cell, reuse=3, wrap around enabled)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max AMPDU size=8KB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- 10 UL Flows/BSS, no DL Flow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5410200" y="6096000"/>
            <a:ext cx="2895600" cy="3048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See 11-14/1171r0 for more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 detail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1209287" y="5029200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214272" y="2334969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flipV="1">
            <a:off x="4219233" y="1882424"/>
            <a:ext cx="0" cy="4525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4191000" y="5029200"/>
            <a:ext cx="0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8945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to Consider Fairness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There </a:t>
            </a:r>
            <a:r>
              <a:rPr kumimoji="1" lang="en-US" altLang="ja-JP" dirty="0"/>
              <a:t>has been no requirement about maintaining fairness in Functional Requirement Document </a:t>
            </a:r>
            <a:r>
              <a:rPr kumimoji="1" lang="en-US" altLang="ja-JP" dirty="0" smtClean="0"/>
              <a:t>yet</a:t>
            </a:r>
            <a:endParaRPr kumimoji="1" lang="en-US" altLang="ja-JP" dirty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It is necessary to extend the proposed FRD (11-14/1009r1) to consider fairness among STAs (especially with legacy STAs)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Coexistence?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sz="1800" dirty="0" smtClean="0"/>
              <a:t>Quote </a:t>
            </a:r>
            <a:r>
              <a:rPr kumimoji="1" lang="en-US" altLang="ja-JP" sz="1800" dirty="0"/>
              <a:t>from 11-09/00451r13 (</a:t>
            </a:r>
            <a:r>
              <a:rPr kumimoji="1" lang="en-US" altLang="ja-JP" sz="1800" dirty="0" err="1"/>
              <a:t>TGac</a:t>
            </a:r>
            <a:r>
              <a:rPr kumimoji="1" lang="en-US" altLang="ja-JP" sz="1800" dirty="0"/>
              <a:t> Functional Requirements and Evaluation Methodology)</a:t>
            </a:r>
          </a:p>
          <a:p>
            <a:pPr lvl="1" algn="just"/>
            <a:r>
              <a:rPr kumimoji="1" lang="en-US" altLang="ja-JP" sz="1600" b="1" dirty="0"/>
              <a:t>2.3 Coexistence with 802.11a/n devices operating in 5 GHz</a:t>
            </a:r>
          </a:p>
          <a:p>
            <a:pPr lvl="2" algn="just"/>
            <a:r>
              <a:rPr kumimoji="1" lang="en-US" altLang="ja-JP" sz="1400" b="1" dirty="0"/>
              <a:t>Refer to the IEEE Std. 802.15.2-2003, section 3.1 for the definitions of </a:t>
            </a:r>
            <a:r>
              <a:rPr kumimoji="1" lang="en-US" altLang="ja-JP" sz="1400" b="1" dirty="0" smtClean="0"/>
              <a:t>coexistence</a:t>
            </a:r>
            <a:endParaRPr kumimoji="1" lang="en-US" altLang="ja-JP" sz="1400" b="1" dirty="0"/>
          </a:p>
          <a:p>
            <a:pPr lvl="2" algn="just"/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R5: The </a:t>
            </a:r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amendment shall provide mechanisms that ensure 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coexistence between 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TGac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 and legacy IEEE802.11a/n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devices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just"/>
            <a:r>
              <a:rPr kumimoji="1" lang="en-US" altLang="ja-JP" sz="1800" dirty="0" smtClean="0"/>
              <a:t>Quoted definition </a:t>
            </a:r>
            <a:r>
              <a:rPr kumimoji="1" lang="en-US" altLang="ja-JP" sz="1800" dirty="0"/>
              <a:t>in IEEE802.15.2-2003</a:t>
            </a:r>
          </a:p>
          <a:p>
            <a:pPr lvl="1" algn="just"/>
            <a:r>
              <a:rPr kumimoji="1" lang="en-US" altLang="ja-JP" sz="1600" b="1" dirty="0"/>
              <a:t>Coexistence: The ability of one system to perform a task in a given shared environment where other systems have an ability to perform their tasks and may or may not be using the same set of rules</a:t>
            </a:r>
            <a:r>
              <a:rPr kumimoji="1" lang="en-US" altLang="ja-JP" sz="1600" b="1" dirty="0" smtClean="0"/>
              <a:t>.</a:t>
            </a:r>
            <a:endParaRPr kumimoji="1" lang="en-US" altLang="ja-JP" sz="1600" b="1" dirty="0"/>
          </a:p>
          <a:p>
            <a:pPr algn="just"/>
            <a:endParaRPr kumimoji="1" lang="en-US" altLang="ja-JP" sz="1800" dirty="0" smtClean="0"/>
          </a:p>
          <a:p>
            <a:pPr algn="just"/>
            <a:r>
              <a:rPr kumimoji="1" lang="en-US" altLang="ja-JP" sz="1800" dirty="0" err="1" smtClean="0"/>
              <a:t>TGax</a:t>
            </a:r>
            <a:r>
              <a:rPr kumimoji="1" lang="en-US" altLang="ja-JP" sz="1800" dirty="0" smtClean="0"/>
              <a:t> may introduce some techniques, e.g., DSC, to enhance performance with changing basic CSMA/CA behavior</a:t>
            </a:r>
          </a:p>
          <a:p>
            <a:pPr lvl="1" algn="just"/>
            <a:r>
              <a:rPr kumimoji="1" lang="en-US" altLang="ja-JP" sz="1600" b="1" dirty="0" smtClean="0"/>
              <a:t>Simply saying “coexistence” would not prevent us from bringing significant impact on legacy STAs</a:t>
            </a:r>
            <a:endParaRPr kumimoji="1" lang="ja-JP" altLang="en-US" sz="1600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Functional Requirement in 14/1009r1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R4)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R5) The </a:t>
            </a:r>
            <a:r>
              <a:rPr kumimoji="1" lang="en-US" altLang="ja-JP" dirty="0"/>
              <a:t>802.11ax amendment shall enable coexistence with legacy IEEE 802.11 devices operating in the same band. 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Amendment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R4)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R5) The </a:t>
            </a:r>
            <a:r>
              <a:rPr kumimoji="1" lang="en-US" altLang="ja-JP" dirty="0"/>
              <a:t>802.11ax amendment shall enable coexistence with legacy IEEE 802.11 devices operating in the same </a:t>
            </a:r>
            <a:r>
              <a:rPr kumimoji="1" lang="en-US" altLang="ja-JP" dirty="0" smtClean="0"/>
              <a:t>band</a:t>
            </a:r>
          </a:p>
          <a:p>
            <a:pPr marL="457200" lvl="1" indent="0" algn="just">
              <a:buNone/>
            </a:pPr>
            <a:r>
              <a:rPr kumimoji="1" lang="en-US" altLang="ja-JP" u="sng" dirty="0" smtClean="0">
                <a:solidFill>
                  <a:srgbClr val="FF0000"/>
                </a:solidFill>
              </a:rPr>
              <a:t>2.4.1 Legacy Performance</a:t>
            </a:r>
            <a:endParaRPr kumimoji="1" lang="en-US" altLang="ja-JP" u="sng" dirty="0">
              <a:solidFill>
                <a:srgbClr val="FF0000"/>
              </a:solidFill>
            </a:endParaRPr>
          </a:p>
          <a:p>
            <a:pPr lvl="1" algn="just"/>
            <a:r>
              <a:rPr kumimoji="1" lang="en-US" altLang="ja-JP" u="sng" dirty="0" smtClean="0">
                <a:solidFill>
                  <a:srgbClr val="FF0000"/>
                </a:solidFill>
              </a:rPr>
              <a:t>Legacy performance shall not be significantly degraded by operation in an 11ax network</a:t>
            </a:r>
            <a:endParaRPr kumimoji="1" lang="en-US" altLang="ja-JP" u="sng" dirty="0">
              <a:solidFill>
                <a:srgbClr val="FF0000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Straw Poll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Do you agree to add new text described in slide 8?</a:t>
            </a:r>
          </a:p>
          <a:p>
            <a:pPr lvl="1" algn="just"/>
            <a:r>
              <a:rPr kumimoji="1" lang="en-US" altLang="ja-JP" dirty="0" smtClean="0"/>
              <a:t>Y/N/A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7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18555</TotalTime>
  <Words>529</Words>
  <Application>Microsoft Office PowerPoint</Application>
  <PresentationFormat>On-screen Show (4:3)</PresentationFormat>
  <Paragraphs>114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Microsoft Word 97 - 2003 Document</vt:lpstr>
      <vt:lpstr>Functional Requirements Discussion on  Coexistence with Legacy STAs</vt:lpstr>
      <vt:lpstr>Abstract</vt:lpstr>
      <vt:lpstr>Introduction</vt:lpstr>
      <vt:lpstr>Example of Simulation Results </vt:lpstr>
      <vt:lpstr>Proposal to Consider Fairness</vt:lpstr>
      <vt:lpstr>Coexistence?</vt:lpstr>
      <vt:lpstr>Functional Requirement in 14/1009r1</vt:lpstr>
      <vt:lpstr>Proposed Amendment</vt:lpstr>
      <vt:lpstr>Straw Poll </vt:lpstr>
      <vt:lpstr>Reference</vt:lpstr>
      <vt:lpstr>Backup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Morioka, Yuichi</cp:lastModifiedBy>
  <cp:revision>235</cp:revision>
  <cp:lastPrinted>1998-02-10T13:28:06Z</cp:lastPrinted>
  <dcterms:created xsi:type="dcterms:W3CDTF">2014-01-02T14:03:14Z</dcterms:created>
  <dcterms:modified xsi:type="dcterms:W3CDTF">2014-09-15T12:30:07Z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