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300" r:id="rId4"/>
    <p:sldId id="302" r:id="rId5"/>
    <p:sldId id="314" r:id="rId6"/>
    <p:sldId id="301" r:id="rId7"/>
    <p:sldId id="312" r:id="rId8"/>
    <p:sldId id="315" r:id="rId9"/>
    <p:sldId id="311" r:id="rId10"/>
    <p:sldId id="309" r:id="rId11"/>
    <p:sldId id="310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2" autoAdjust="0"/>
    <p:restoredTop sz="96610" autoAdjust="0"/>
  </p:normalViewPr>
  <p:slideViewPr>
    <p:cSldViewPr>
      <p:cViewPr varScale="1">
        <p:scale>
          <a:sx n="117" d="100"/>
          <a:sy n="117" d="100"/>
        </p:scale>
        <p:origin x="-44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Parameters for Power Save Mechanisms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27687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301263"/>
              </p:ext>
            </p:extLst>
          </p:nvPr>
        </p:nvGraphicFramePr>
        <p:xfrm>
          <a:off x="576263" y="2708275"/>
          <a:ext cx="85598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708275"/>
                        <a:ext cx="8559800" cy="373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/980r2)?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add a test for power save mechanisms to the simulation scenario document (11-14/980r2) in the “Scenarios </a:t>
            </a:r>
            <a:r>
              <a:rPr lang="en-US" sz="1600" dirty="0"/>
              <a:t>for calibration of MAC </a:t>
            </a:r>
            <a:r>
              <a:rPr lang="en-US" sz="1600" dirty="0" smtClean="0"/>
              <a:t>simulator” section?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5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E. Wong et al, “Energy Efficiency Evaluation Methodology,” IEEE 11-14-827r3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S. Merlin et al, “</a:t>
            </a:r>
            <a:r>
              <a:rPr lang="en-US" sz="1600" dirty="0" err="1" smtClean="0"/>
              <a:t>TGax</a:t>
            </a:r>
            <a:r>
              <a:rPr lang="en-US" sz="1600" dirty="0" smtClean="0"/>
              <a:t> Simulation Scenarios,” IEEE 11-14-980r2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</a:t>
            </a:r>
            <a:r>
              <a:rPr lang="en-US" sz="1600" dirty="0" smtClean="0"/>
              <a:t>IEEE 11</a:t>
            </a:r>
            <a:r>
              <a:rPr lang="en-US" sz="1600" dirty="0"/>
              <a:t>-14-</a:t>
            </a:r>
            <a:r>
              <a:rPr lang="en-US" sz="1600" dirty="0" smtClean="0"/>
              <a:t>571r2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Y. Xiao et al, “Modeling Energy Consumption of Data Transmission over Wi-Fi,” IEEE Transactions on Mobile Computing, 2014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Baseline </a:t>
            </a:r>
            <a:r>
              <a:rPr lang="en-US" sz="1800" dirty="0"/>
              <a:t>p</a:t>
            </a:r>
            <a:r>
              <a:rPr lang="en-US" sz="1800" dirty="0" smtClean="0"/>
              <a:t>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Summary of parameters for power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Calibration test for MAC simulator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Power </a:t>
            </a:r>
            <a:r>
              <a:rPr lang="en-US" dirty="0" smtClean="0"/>
              <a:t>Save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The contribution 11-14/827r3 [1] proposed to adopt 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[2] as </a:t>
            </a:r>
            <a:r>
              <a:rPr lang="en-US" sz="1800" dirty="0"/>
              <a:t>baseline for </a:t>
            </a:r>
            <a:r>
              <a:rPr lang="en-US" sz="1800" dirty="0" smtClean="0"/>
              <a:t>energy efficiency </a:t>
            </a:r>
            <a:r>
              <a:rPr lang="en-US" sz="1800" dirty="0"/>
              <a:t>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This is a follow up contribution discussing: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Parameters associated with each baseline power save mechanism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alibration of the MAC simulator for power save mechanisms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Power Save Mechanisms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96344"/>
              </p:ext>
            </p:extLst>
          </p:nvPr>
        </p:nvGraphicFramePr>
        <p:xfrm>
          <a:off x="971600" y="1844824"/>
          <a:ext cx="7272806" cy="384990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581045"/>
                <a:gridCol w="1949955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Mechanism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Definition/Values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Suggested Simulation Values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Power</a:t>
                      </a:r>
                      <a:r>
                        <a:rPr lang="en-US" sz="1200" baseline="0" dirty="0" smtClean="0"/>
                        <a:t> save mode (PSM)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PSM timeout</a:t>
                      </a:r>
                      <a:r>
                        <a:rPr lang="en-US" sz="1200" baseline="0" dirty="0" smtClean="0"/>
                        <a:t> [5]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Length of time before STA goes to</a:t>
                      </a:r>
                      <a:r>
                        <a:rPr lang="en-US" sz="1200" baseline="0" dirty="0" smtClean="0"/>
                        <a:t> sleep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50, 100, 200 </a:t>
                      </a:r>
                      <a:r>
                        <a:rPr lang="en-US" sz="1200" baseline="0" dirty="0" smtClean="0"/>
                        <a:t>}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Power save polling</a:t>
                      </a:r>
                      <a:r>
                        <a:rPr lang="en-US" sz="1200" baseline="0" dirty="0" smtClean="0"/>
                        <a:t> (PSP)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4004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Unscheduled</a:t>
                      </a:r>
                      <a:r>
                        <a:rPr lang="en-US" sz="1200" baseline="0" dirty="0" smtClean="0"/>
                        <a:t> automatic power save delivery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(U-APSD)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Max</a:t>
                      </a:r>
                      <a:r>
                        <a:rPr lang="en-US" sz="1200" baseline="0" dirty="0" smtClean="0"/>
                        <a:t> SP Length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Indicate the maximum number of buffered MSDUs, A-MSDUs,</a:t>
                      </a:r>
                      <a:r>
                        <a:rPr lang="en-US" sz="1200" baseline="0" dirty="0" smtClean="0"/>
                        <a:t> and MMPDUs that AP may deliver per SP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2, 4, 6, ∞ } 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AC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Access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{ VI, VO, BE, BK</a:t>
                      </a:r>
                      <a:r>
                        <a:rPr lang="en-US" sz="1200" baseline="0" dirty="0" smtClean="0"/>
                        <a:t> }</a:t>
                      </a: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467544" y="2204864"/>
            <a:ext cx="1224136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395536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395536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8" name="Shape 124"/>
          <p:cNvSpPr/>
          <p:nvPr/>
        </p:nvSpPr>
        <p:spPr>
          <a:xfrm>
            <a:off x="152252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1835696" y="4581128"/>
            <a:ext cx="1224136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QOS frame with 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827584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168827" y="3717032"/>
            <a:ext cx="1" cy="93610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8100393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093831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6516216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54766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467544" y="4005064"/>
            <a:ext cx="1440160" cy="720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Beacon</a:t>
            </a:r>
            <a:r>
              <a:rPr lang="en-US" sz="1000" dirty="0">
                <a:solidFill>
                  <a:schemeClr val="tx1"/>
                </a:solidFill>
              </a:rPr>
              <a:t>, i.e. </a:t>
            </a:r>
            <a:r>
              <a:rPr lang="en-US" sz="1000" dirty="0" err="1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=0</a:t>
            </a: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25"/>
          <p:cNvSpPr/>
          <p:nvPr/>
        </p:nvSpPr>
        <p:spPr>
          <a:xfrm>
            <a:off x="5580112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0" name="Shape 169"/>
          <p:cNvSpPr/>
          <p:nvPr/>
        </p:nvSpPr>
        <p:spPr>
          <a:xfrm>
            <a:off x="6054617" y="3372503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50"/>
          <p:cNvSpPr/>
          <p:nvPr/>
        </p:nvSpPr>
        <p:spPr>
          <a:xfrm>
            <a:off x="6372200" y="3789040"/>
            <a:ext cx="86409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7740352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7418271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7308304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7740352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6300192" y="3861048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PSM Timeout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3" name="Shape 151"/>
          <p:cNvSpPr/>
          <p:nvPr/>
        </p:nvSpPr>
        <p:spPr>
          <a:xfrm>
            <a:off x="6732240" y="292494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</a:t>
            </a:r>
            <a:r>
              <a:rPr sz="1000" dirty="0" smtClean="0">
                <a:solidFill>
                  <a:schemeClr val="tx1"/>
                </a:solidFill>
              </a:rPr>
              <a:t>starts 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4" name="Shape 150"/>
          <p:cNvSpPr/>
          <p:nvPr/>
        </p:nvSpPr>
        <p:spPr>
          <a:xfrm flipV="1">
            <a:off x="7236296" y="3140968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2" name="Shape 151"/>
          <p:cNvSpPr/>
          <p:nvPr/>
        </p:nvSpPr>
        <p:spPr>
          <a:xfrm>
            <a:off x="1259632" y="3068960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51"/>
          <p:cNvSpPr/>
          <p:nvPr/>
        </p:nvSpPr>
        <p:spPr>
          <a:xfrm>
            <a:off x="683568" y="436510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269513" y="3342956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0" name="Shape 126"/>
          <p:cNvSpPr/>
          <p:nvPr/>
        </p:nvSpPr>
        <p:spPr>
          <a:xfrm>
            <a:off x="7657362" y="3370087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80928"/>
            <a:ext cx="1296144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</a:t>
            </a:r>
            <a:r>
              <a:rPr lang="en-US" sz="1000" dirty="0" smtClean="0">
                <a:solidFill>
                  <a:schemeClr val="tx1"/>
                </a:solidFill>
              </a:rPr>
              <a:t>one 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3" name="Shape 127"/>
          <p:cNvSpPr/>
          <p:nvPr/>
        </p:nvSpPr>
        <p:spPr>
          <a:xfrm>
            <a:off x="7236296" y="2348880"/>
            <a:ext cx="1440160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Since </a:t>
            </a:r>
            <a:r>
              <a:rPr lang="en-US" sz="1000" dirty="0" smtClean="0">
                <a:solidFill>
                  <a:srgbClr val="FF0000"/>
                </a:solidFill>
              </a:rPr>
              <a:t>DTIM=3</a:t>
            </a:r>
            <a:r>
              <a:rPr lang="en-US" sz="1000" dirty="0" smtClean="0">
                <a:solidFill>
                  <a:schemeClr val="tx1"/>
                </a:solidFill>
              </a:rPr>
              <a:t>, STA continues in Doze state during this Beacon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2267744" y="3717032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6" name="Shape 127"/>
          <p:cNvSpPr/>
          <p:nvPr/>
        </p:nvSpPr>
        <p:spPr>
          <a:xfrm>
            <a:off x="1187624" y="4005064"/>
            <a:ext cx="1440159" cy="6480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Beacon, i.e</a:t>
            </a:r>
            <a:r>
              <a:rPr lang="en-US" sz="1000" dirty="0">
                <a:solidFill>
                  <a:schemeClr val="tx1"/>
                </a:solidFill>
              </a:rPr>
              <a:t>. </a:t>
            </a:r>
            <a:r>
              <a:rPr lang="en-US" sz="1000" dirty="0" err="1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=0</a:t>
            </a: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51"/>
          <p:cNvSpPr/>
          <p:nvPr/>
        </p:nvSpPr>
        <p:spPr>
          <a:xfrm>
            <a:off x="2051720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51"/>
          <p:cNvSpPr/>
          <p:nvPr/>
        </p:nvSpPr>
        <p:spPr>
          <a:xfrm>
            <a:off x="738031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8" name="Shape 124"/>
          <p:cNvSpPr/>
          <p:nvPr/>
        </p:nvSpPr>
        <p:spPr>
          <a:xfrm>
            <a:off x="188256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368072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634319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>
            <a:off x="4355976" y="2852936"/>
            <a:ext cx="0" cy="69060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90770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899592" y="4005064"/>
            <a:ext cx="1440160" cy="720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</a:t>
            </a:r>
            <a:r>
              <a:rPr lang="en-US" sz="1000" dirty="0">
                <a:solidFill>
                  <a:schemeClr val="tx1"/>
                </a:solidFill>
              </a:rPr>
              <a:t>Beacon, </a:t>
            </a:r>
            <a:r>
              <a:rPr lang="en-US" sz="1000" dirty="0" smtClean="0">
                <a:solidFill>
                  <a:schemeClr val="tx1"/>
                </a:solidFill>
              </a:rPr>
              <a:t>i.e. </a:t>
            </a: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=0</a:t>
            </a: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3275856" y="2132856"/>
            <a:ext cx="2088232" cy="637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Awake, starts CCA, and send frames to STA until there are no more data frames for this AC or AP has reached </a:t>
            </a:r>
            <a:r>
              <a:rPr lang="en-US" sz="1000" dirty="0" smtClean="0">
                <a:solidFill>
                  <a:srgbClr val="FF0000"/>
                </a:solidFill>
              </a:rPr>
              <a:t>Max SP Length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508518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5085184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4"/>
          <p:cNvSpPr/>
          <p:nvPr/>
        </p:nvSpPr>
        <p:spPr>
          <a:xfrm>
            <a:off x="7596336" y="3356992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7" name="Shape 151"/>
          <p:cNvSpPr/>
          <p:nvPr/>
        </p:nvSpPr>
        <p:spPr>
          <a:xfrm>
            <a:off x="161967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51"/>
          <p:cNvSpPr/>
          <p:nvPr/>
        </p:nvSpPr>
        <p:spPr>
          <a:xfrm>
            <a:off x="7308304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2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for MAC Simulator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Goal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This test case is intended to verify the baseline power save mechanism implemented in MAC system simulator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Assumptions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= 0</a:t>
            </a:r>
          </a:p>
          <a:p>
            <a:pPr lvl="1">
              <a:buFont typeface="Arial"/>
              <a:buChar char="•"/>
            </a:pPr>
            <a:endParaRPr lang="en-US" sz="1200" dirty="0"/>
          </a:p>
          <a:p>
            <a:pPr>
              <a:buFont typeface="Arial"/>
              <a:buChar char="•"/>
            </a:pPr>
            <a:r>
              <a:rPr lang="en-US" sz="1600" dirty="0" smtClean="0"/>
              <a:t>Common Parameters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Long GI, 11ac preamble, 20MHz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Aggregation A-MPDU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Fixed MCS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Transport protocol: UDP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EDCA parameters: BE (</a:t>
            </a:r>
            <a:r>
              <a:rPr lang="en-US" sz="1200" dirty="0" err="1" smtClean="0"/>
              <a:t>CWmin</a:t>
            </a:r>
            <a:r>
              <a:rPr lang="en-US" sz="1200" dirty="0"/>
              <a:t> </a:t>
            </a:r>
            <a:r>
              <a:rPr lang="en-US" sz="1200" dirty="0" smtClean="0"/>
              <a:t>= 15), VI (</a:t>
            </a:r>
            <a:r>
              <a:rPr lang="en-US" sz="1200" dirty="0" err="1" smtClean="0"/>
              <a:t>CWmin</a:t>
            </a:r>
            <a:r>
              <a:rPr lang="en-US" sz="1200" dirty="0" smtClean="0"/>
              <a:t> = 7)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492896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400" dirty="0" smtClean="0"/>
              <a:t>Power Save Test Parameters</a:t>
            </a:r>
            <a:endParaRPr lang="en-US" sz="1100" dirty="0" smtClean="0"/>
          </a:p>
          <a:p>
            <a:pPr lvl="1">
              <a:buFont typeface="Arial"/>
              <a:buChar char="•"/>
            </a:pPr>
            <a:r>
              <a:rPr lang="en-US" sz="1100" dirty="0"/>
              <a:t>Traffic model: V</a:t>
            </a:r>
            <a:r>
              <a:rPr lang="en-US" sz="1100" dirty="0" smtClean="0"/>
              <a:t>oice (40% UL, 40% DL, 20% idle) and full </a:t>
            </a:r>
            <a:r>
              <a:rPr lang="en-US" sz="1100" dirty="0"/>
              <a:t>buffer </a:t>
            </a:r>
            <a:r>
              <a:rPr lang="en-US" sz="1100" dirty="0" smtClean="0"/>
              <a:t>web</a:t>
            </a:r>
            <a:r>
              <a:rPr lang="en-US" sz="1100" dirty="0"/>
              <a:t>-</a:t>
            </a:r>
            <a:r>
              <a:rPr lang="en-US" sz="1100" dirty="0" smtClean="0"/>
              <a:t>browsing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MSDU length: [120 bytes (assuming 24 kbps codec, once every 40 </a:t>
            </a:r>
            <a:r>
              <a:rPr lang="en-US" sz="1100" dirty="0" err="1" smtClean="0"/>
              <a:t>ms</a:t>
            </a:r>
            <a:r>
              <a:rPr lang="en-US" sz="1100" dirty="0" smtClean="0"/>
              <a:t>), 1500 bytes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RTS/CTS [ OFF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Power model = [ PSM, PSP, U-APSD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Max SP Length = [ 4 ]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PSM timeout = [ 100 ] </a:t>
            </a:r>
            <a:r>
              <a:rPr lang="en-US" sz="1100" dirty="0" err="1" smtClean="0"/>
              <a:t>ms</a:t>
            </a:r>
            <a:endParaRPr lang="en-US" sz="11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MAC throughput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STA energy per TX bit 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</a:t>
            </a:r>
            <a:r>
              <a:rPr lang="en-US" sz="1100" dirty="0"/>
              <a:t>STA energy per </a:t>
            </a:r>
            <a:r>
              <a:rPr lang="en-US" sz="1100" dirty="0" smtClean="0"/>
              <a:t>RX bit 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Pie chart (breakdown) of time spent in each power state [1] during the course of the simulation</a:t>
            </a:r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994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This contribution discusses parameters associated to each baseline power save mechanism, and proposed a MAC simulator calibration test for each power save mechanism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9705</TotalTime>
  <Words>1149</Words>
  <Application>Microsoft Macintosh PowerPoint</Application>
  <PresentationFormat>On-screen Show (4:3)</PresentationFormat>
  <Paragraphs>219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Document</vt:lpstr>
      <vt:lpstr>Parameters for Power Save Mechanisms</vt:lpstr>
      <vt:lpstr>Outline</vt:lpstr>
      <vt:lpstr>Baseline Power Save Mechanisms </vt:lpstr>
      <vt:lpstr>Summary of Parameters for Power Save Mechanisms</vt:lpstr>
      <vt:lpstr>Example of PSM Operation </vt:lpstr>
      <vt:lpstr>Example of PSP Operation </vt:lpstr>
      <vt:lpstr>Example of U-APSD Operation </vt:lpstr>
      <vt:lpstr>Calibration Test for MAC Simulator</vt:lpstr>
      <vt:lpstr>Conclusion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1121</cp:revision>
  <cp:lastPrinted>1601-01-01T00:00:00Z</cp:lastPrinted>
  <dcterms:created xsi:type="dcterms:W3CDTF">2010-02-15T12:38:41Z</dcterms:created>
  <dcterms:modified xsi:type="dcterms:W3CDTF">2014-09-15T06:49:55Z</dcterms:modified>
</cp:coreProperties>
</file>