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94" r:id="rId11"/>
    <p:sldId id="388" r:id="rId12"/>
    <p:sldId id="392" r:id="rId13"/>
    <p:sldId id="395" r:id="rId14"/>
    <p:sldId id="38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1" autoAdjust="0"/>
    <p:restoredTop sz="94660"/>
  </p:normalViewPr>
  <p:slideViewPr>
    <p:cSldViewPr>
      <p:cViewPr varScale="1">
        <p:scale>
          <a:sx n="86" d="100"/>
          <a:sy n="86" d="100"/>
        </p:scale>
        <p:origin x="175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802.11-14/1093r0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4/18-14-0061-00-0000-nhtsa-repoert-on-v2v-communications.pdf" TargetMode="External"/><Relationship Id="rId2" Type="http://schemas.openxmlformats.org/officeDocument/2006/relationships/hyperlink" Target="https://mentor.ieee.org/802.18/dcn/14/18-14-0060-00-0000-nhtsa-anprm-on-v2v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2014-09-04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9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Ofcom </a:t>
            </a:r>
            <a:r>
              <a:rPr lang="en-US" dirty="0" smtClean="0"/>
              <a:t>2.3 GHz LTE Consultation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 Possible interference to Wi-Fi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Times New Roman" charset="0"/>
              </a:rPr>
              <a:t>NHTSA ANPRM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New pressure on the DSRC Tiger Team to find a solution the automotive industry will accept</a:t>
            </a:r>
          </a:p>
          <a:p>
            <a:r>
              <a:rPr lang="en-US" sz="2000" dirty="0" smtClean="0"/>
              <a:t>Deadline for Comments is October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Paragraphs 18, 19 on sharing the 5.9 GHz band</a:t>
            </a:r>
          </a:p>
          <a:p>
            <a:r>
              <a:rPr lang="en-US" sz="2000" dirty="0" smtClean="0"/>
              <a:t>“18. </a:t>
            </a:r>
            <a:r>
              <a:rPr lang="en-US" sz="2000" dirty="0"/>
              <a:t>The Federal Communication Commission (FCC) has proposed the possibility of sharing the DSRC frequency of 5.9 GHz with other unlicensed </a:t>
            </a:r>
            <a:r>
              <a:rPr lang="en-US" sz="2000" dirty="0" smtClean="0"/>
              <a:t>devices.”</a:t>
            </a:r>
          </a:p>
          <a:p>
            <a:r>
              <a:rPr lang="en-US" sz="2000" dirty="0" smtClean="0"/>
              <a:t>NHTSA ANPRM</a:t>
            </a:r>
          </a:p>
          <a:p>
            <a:pPr lvl="1"/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mentor.ieee.org/802.18/dcn/14/18-14-0060-00-0000-nhtsa-anprm-on-v2v.pdf</a:t>
            </a:r>
            <a:r>
              <a:rPr lang="en-US" sz="1800" dirty="0" smtClean="0"/>
              <a:t> </a:t>
            </a:r>
          </a:p>
          <a:p>
            <a:r>
              <a:rPr lang="en-US" sz="2000" dirty="0" smtClean="0"/>
              <a:t>NHTSA Report on V2V Communications</a:t>
            </a:r>
          </a:p>
          <a:p>
            <a:pPr lvl="1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mentor.ieee.org/802.18/dcn/14/18-14-0061-00-0000-nhtsa-repoert-on-v2v-communications.pdf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DSRC Coexistence Tiger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for over one year</a:t>
            </a:r>
          </a:p>
          <a:p>
            <a:r>
              <a:rPr lang="en-US" dirty="0" smtClean="0"/>
              <a:t>Very little progress</a:t>
            </a:r>
          </a:p>
          <a:p>
            <a:r>
              <a:rPr lang="en-US" dirty="0" smtClean="0"/>
              <a:t>Two proposals</a:t>
            </a:r>
          </a:p>
          <a:p>
            <a:pPr lvl="1"/>
            <a:r>
              <a:rPr lang="en-US" dirty="0" smtClean="0"/>
              <a:t>Proposal #1 has potential and some support from the auto industry</a:t>
            </a:r>
          </a:p>
          <a:p>
            <a:pPr lvl="1"/>
            <a:r>
              <a:rPr lang="en-US" dirty="0" smtClean="0"/>
              <a:t>Proposal #2 best for 802.11ac, but with no support from automakers</a:t>
            </a:r>
          </a:p>
          <a:p>
            <a:r>
              <a:rPr lang="en-US" dirty="0" smtClean="0"/>
              <a:t>We will close this effort shortly</a:t>
            </a:r>
          </a:p>
          <a:p>
            <a:r>
              <a:rPr lang="en-US" dirty="0" smtClean="0"/>
              <a:t>What should be the deliverables?</a:t>
            </a:r>
          </a:p>
          <a:p>
            <a:r>
              <a:rPr lang="en-US" dirty="0" smtClean="0"/>
              <a:t>We should issue a joint press release, but saying what?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9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September 4, </a:t>
            </a:r>
            <a:r>
              <a:rPr lang="en-US" dirty="0">
                <a:latin typeface="Times New Roman" charset="0"/>
              </a:rPr>
              <a:t>2014 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Ofcom LTE in 2.3 GHz band </a:t>
            </a:r>
            <a:r>
              <a:rPr lang="en-US" dirty="0" smtClean="0">
                <a:latin typeface="Times New Roman" charset="0"/>
              </a:rPr>
              <a:t>status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NHTSA ANPRM on </a:t>
            </a:r>
            <a:r>
              <a:rPr lang="en-US" dirty="0" smtClean="0">
                <a:latin typeface="Times New Roman" charset="0"/>
              </a:rPr>
              <a:t>V2V and the DSRC Coexistence Tiger Team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000" dirty="0" smtClean="0"/>
              <a:t>Ofcom PSSR consultation </a:t>
            </a:r>
            <a:r>
              <a:rPr lang="en-US" sz="2000" dirty="0" smtClean="0"/>
              <a:t>closed/open</a:t>
            </a:r>
            <a:endParaRPr lang="en-US" sz="2000" dirty="0" smtClean="0"/>
          </a:p>
          <a:p>
            <a:pPr lvl="1"/>
            <a:r>
              <a:rPr lang="en-US" sz="1600" dirty="0" smtClean="0"/>
              <a:t>Dialog continuing</a:t>
            </a:r>
          </a:p>
          <a:p>
            <a:pPr lvl="1"/>
            <a:r>
              <a:rPr lang="en-US" sz="1600" dirty="0" smtClean="0"/>
              <a:t>Concern with LTE at 2390 MHz interference into Wi-Fi and BT in 2400 MHz</a:t>
            </a:r>
          </a:p>
          <a:p>
            <a:pPr lvl="1"/>
            <a:r>
              <a:rPr lang="en-US" sz="1600" dirty="0" smtClean="0"/>
              <a:t>Looking for proof and/or studies showing interference</a:t>
            </a:r>
          </a:p>
          <a:p>
            <a:r>
              <a:rPr lang="en-US" sz="2000" dirty="0" smtClean="0"/>
              <a:t>NHTSA ANPRM</a:t>
            </a:r>
          </a:p>
          <a:p>
            <a:pPr lvl="1"/>
            <a:r>
              <a:rPr lang="en-US" sz="1600" dirty="0" smtClean="0"/>
              <a:t>V2V</a:t>
            </a:r>
          </a:p>
          <a:p>
            <a:pPr lvl="1"/>
            <a:r>
              <a:rPr lang="en-US" sz="1600" dirty="0" smtClean="0"/>
              <a:t>Precursor to FCC R&amp;O for U-NII-4?</a:t>
            </a:r>
          </a:p>
          <a:p>
            <a:r>
              <a:rPr lang="en-US" sz="2000" dirty="0" smtClean="0"/>
              <a:t>Still waiting for FCC decision on Globalstar TLPS</a:t>
            </a:r>
          </a:p>
          <a:p>
            <a:pPr lvl="1"/>
            <a:r>
              <a:rPr lang="en-US" sz="1600" dirty="0" smtClean="0"/>
              <a:t>Early indications are FCC will allow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Ofcom LTE in 2.3 GHz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Impacts both 802.11 and 802.15 in 2.4 GHz band</a:t>
            </a:r>
          </a:p>
          <a:p>
            <a:r>
              <a:rPr lang="en-US" sz="2000" dirty="0"/>
              <a:t>“</a:t>
            </a:r>
            <a:r>
              <a:rPr lang="en-US" sz="2000" i="1" dirty="0"/>
              <a:t>In a recent conversation with </a:t>
            </a:r>
            <a:r>
              <a:rPr lang="en-US" sz="2000" i="1" dirty="0" err="1"/>
              <a:t>OfCom</a:t>
            </a:r>
            <a:r>
              <a:rPr lang="en-US" sz="2000" i="1" dirty="0"/>
              <a:t>, they’ve mentioned the following timeline, so there is still opportunity to formally respond and influence the outcome.  If the WiFi Alliance is already involved, great!</a:t>
            </a:r>
          </a:p>
          <a:p>
            <a:pPr lvl="1"/>
            <a:r>
              <a:rPr lang="en-US" i="1" dirty="0" err="1"/>
              <a:t>OfCom</a:t>
            </a:r>
            <a:r>
              <a:rPr lang="en-US" i="1" dirty="0"/>
              <a:t> formal report on 2.3GHz LTE interference (mobile/</a:t>
            </a:r>
            <a:r>
              <a:rPr lang="en-US" i="1" dirty="0" err="1"/>
              <a:t>basestation</a:t>
            </a:r>
            <a:r>
              <a:rPr lang="en-US" i="1" dirty="0"/>
              <a:t>) to 2.4GHz WiFi due Nov./Dec. 2014</a:t>
            </a:r>
          </a:p>
          <a:p>
            <a:pPr lvl="1"/>
            <a:r>
              <a:rPr lang="en-US" i="1" dirty="0"/>
              <a:t>Formal response due 8 weeks after report issuance (Jan./Feb. 2015)</a:t>
            </a:r>
          </a:p>
          <a:p>
            <a:pPr lvl="1"/>
            <a:r>
              <a:rPr lang="en-US" i="1" dirty="0" err="1"/>
              <a:t>OfCom</a:t>
            </a:r>
            <a:r>
              <a:rPr lang="en-US" i="1" dirty="0"/>
              <a:t> statement on Spectrum Approval/Conditions for Use (May 2015)”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83510</TotalTime>
  <Words>804</Words>
  <Application>Microsoft Office PowerPoint</Application>
  <PresentationFormat>On-screen Show (4:3)</PresentationFormat>
  <Paragraphs>131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Currently Open Items</vt:lpstr>
      <vt:lpstr>Ofcom LTE in 2.3 GHz Problem</vt:lpstr>
      <vt:lpstr>Ofcom 2.3 GHz LTE Consultation Status</vt:lpstr>
      <vt:lpstr>NHTSA ANPRM</vt:lpstr>
      <vt:lpstr>DSRC Coexistence Tiger Team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1607</cp:revision>
  <cp:lastPrinted>1998-02-10T13:28:06Z</cp:lastPrinted>
  <dcterms:created xsi:type="dcterms:W3CDTF">2009-04-21T18:18:19Z</dcterms:created>
  <dcterms:modified xsi:type="dcterms:W3CDTF">2014-09-03T21:06:50Z</dcterms:modified>
</cp:coreProperties>
</file>