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333" r:id="rId3"/>
    <p:sldId id="257" r:id="rId4"/>
    <p:sldId id="270" r:id="rId5"/>
    <p:sldId id="272" r:id="rId6"/>
    <p:sldId id="318" r:id="rId7"/>
    <p:sldId id="277" r:id="rId8"/>
    <p:sldId id="271" r:id="rId9"/>
    <p:sldId id="387" r:id="rId10"/>
    <p:sldId id="394" r:id="rId11"/>
    <p:sldId id="388" r:id="rId12"/>
    <p:sldId id="392" r:id="rId13"/>
    <p:sldId id="395" r:id="rId14"/>
    <p:sldId id="382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1" autoAdjust="0"/>
    <p:restoredTop sz="94660"/>
  </p:normalViewPr>
  <p:slideViewPr>
    <p:cSldViewPr>
      <p:cViewPr varScale="1">
        <p:scale>
          <a:sx n="86" d="100"/>
          <a:sy n="86" d="100"/>
        </p:scale>
        <p:origin x="175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5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6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7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624513" y="333375"/>
            <a:ext cx="32908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802.11-14/1093r0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4/18-14-0061-00-0000-nhtsa-repoert-on-v2v-communications.pdf" TargetMode="External"/><Relationship Id="rId2" Type="http://schemas.openxmlformats.org/officeDocument/2006/relationships/hyperlink" Target="https://mentor.ieee.org/802.18/dcn/14/18-14-0060-00-0000-nhtsa-anprm-on-v2v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SC</a:t>
            </a:r>
            <a:br>
              <a:rPr lang="en-US" dirty="0">
                <a:latin typeface="Times New Roman" charset="0"/>
              </a:rPr>
            </a:br>
            <a:r>
              <a:rPr lang="en-US" i="1" dirty="0" smtClean="0">
                <a:latin typeface="Times New Roman" charset="0"/>
              </a:rPr>
              <a:t>DRAFT</a:t>
            </a:r>
            <a:r>
              <a:rPr lang="en-US" dirty="0" smtClean="0">
                <a:latin typeface="Times New Roman" charset="0"/>
              </a:rPr>
              <a:t> 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2014-09-04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9" name="Document" r:id="rId4" imgW="8636000" imgH="2514600" progId="Word.Document.8">
                  <p:embed/>
                </p:oleObj>
              </mc:Choice>
              <mc:Fallback>
                <p:oleObj name="Document" r:id="rId4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Ofcom </a:t>
            </a:r>
            <a:r>
              <a:rPr lang="en-US" dirty="0" smtClean="0"/>
              <a:t>2.3 GHz LTE Consultation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 Possible interference to Wi-Fi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4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>
                <a:latin typeface="Times New Roman" charset="0"/>
              </a:rPr>
              <a:t>NHTSA ANPRM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2000" dirty="0" smtClean="0"/>
              <a:t>New pressure on the DSRC Tiger Team to find a solution the automotive industry will accept</a:t>
            </a:r>
          </a:p>
          <a:p>
            <a:r>
              <a:rPr lang="en-US" sz="2000" dirty="0" smtClean="0"/>
              <a:t>Deadline for Comments is October 20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Paragraphs 18, 19 on sharing the 5.9 GHz band</a:t>
            </a:r>
          </a:p>
          <a:p>
            <a:r>
              <a:rPr lang="en-US" sz="2000" dirty="0" smtClean="0"/>
              <a:t>“18. </a:t>
            </a:r>
            <a:r>
              <a:rPr lang="en-US" sz="2000" dirty="0"/>
              <a:t>The Federal Communication Commission (FCC) has proposed the possibility of sharing the DSRC frequency of 5.9 GHz with other unlicensed </a:t>
            </a:r>
            <a:r>
              <a:rPr lang="en-US" sz="2000" dirty="0" smtClean="0"/>
              <a:t>devices.”</a:t>
            </a:r>
          </a:p>
          <a:p>
            <a:r>
              <a:rPr lang="en-US" sz="2000" dirty="0" smtClean="0"/>
              <a:t>NHTSA ANPRM</a:t>
            </a:r>
          </a:p>
          <a:p>
            <a:pPr lvl="1"/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mentor.ieee.org/802.18/dcn/14/18-14-0060-00-0000-nhtsa-anprm-on-v2v.pdf</a:t>
            </a:r>
            <a:r>
              <a:rPr lang="en-US" sz="1800" dirty="0" smtClean="0"/>
              <a:t> </a:t>
            </a:r>
          </a:p>
          <a:p>
            <a:r>
              <a:rPr lang="en-US" sz="2000" dirty="0" smtClean="0"/>
              <a:t>NHTSA Report on V2V Communications</a:t>
            </a:r>
          </a:p>
          <a:p>
            <a:pPr lvl="1"/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mentor.ieee.org/802.18/dcn/14/18-14-0061-00-0000-nhtsa-repoert-on-v2v-communications.pdf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8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DSRC Coexistence Tiger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 for over one year</a:t>
            </a:r>
          </a:p>
          <a:p>
            <a:r>
              <a:rPr lang="en-US" dirty="0" smtClean="0"/>
              <a:t>Very little progress</a:t>
            </a:r>
          </a:p>
          <a:p>
            <a:r>
              <a:rPr lang="en-US" dirty="0" smtClean="0"/>
              <a:t>Two proposals</a:t>
            </a:r>
          </a:p>
          <a:p>
            <a:pPr lvl="1"/>
            <a:r>
              <a:rPr lang="en-US" dirty="0" smtClean="0"/>
              <a:t>Proposal #1 has potential and some support from the auto industry</a:t>
            </a:r>
          </a:p>
          <a:p>
            <a:pPr lvl="1"/>
            <a:r>
              <a:rPr lang="en-US" dirty="0" smtClean="0"/>
              <a:t>Proposal #2 best for 802.11ac, but with no support from automakers</a:t>
            </a:r>
          </a:p>
          <a:p>
            <a:r>
              <a:rPr lang="en-US" dirty="0" smtClean="0"/>
              <a:t>We will close this effort shortly</a:t>
            </a:r>
          </a:p>
          <a:p>
            <a:r>
              <a:rPr lang="en-US" dirty="0" smtClean="0"/>
              <a:t>What should be the deliverables?</a:t>
            </a:r>
          </a:p>
          <a:p>
            <a:r>
              <a:rPr lang="en-US" dirty="0" smtClean="0"/>
              <a:t>We should issue a joint press release, but saying what?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99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endParaRPr lang="en-US" dirty="0" smtClean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September 4, </a:t>
            </a:r>
            <a:r>
              <a:rPr lang="en-US" dirty="0">
                <a:latin typeface="Times New Roman" charset="0"/>
              </a:rPr>
              <a:t>2014 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Administrative items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Open items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Ofcom LTE in 2.3 GHz band </a:t>
            </a:r>
            <a:r>
              <a:rPr lang="en-US" dirty="0" smtClean="0">
                <a:latin typeface="Times New Roman" charset="0"/>
              </a:rPr>
              <a:t>status</a:t>
            </a:r>
            <a:endParaRPr lang="en-US" dirty="0" smtClean="0">
              <a:latin typeface="Times New Roman" charset="0"/>
            </a:endParaRPr>
          </a:p>
          <a:p>
            <a:pPr lvl="1" eaLnBrk="1" hangingPunct="1"/>
            <a:r>
              <a:rPr lang="en-US" dirty="0" smtClean="0">
                <a:latin typeface="Times New Roman" charset="0"/>
              </a:rPr>
              <a:t>NHTSA ANPRM on </a:t>
            </a:r>
            <a:r>
              <a:rPr lang="en-US" dirty="0" smtClean="0">
                <a:latin typeface="Times New Roman" charset="0"/>
              </a:rPr>
              <a:t>V2V and the DSRC Coexistence Tiger Team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Other </a:t>
            </a:r>
            <a:r>
              <a:rPr lang="en-US" dirty="0">
                <a:latin typeface="Times New Roman" charset="0"/>
              </a:rPr>
              <a:t>regulatory </a:t>
            </a:r>
            <a:r>
              <a:rPr lang="en-US" dirty="0" smtClean="0">
                <a:latin typeface="Times New Roman" charset="0"/>
              </a:rPr>
              <a:t>updates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AOB</a:t>
            </a:r>
            <a:endParaRPr lang="en-US" dirty="0">
              <a:latin typeface="Times New Roman" charset="0"/>
            </a:endParaRP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Peter 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pecclesi@cisco.com</a:t>
            </a:r>
            <a:r>
              <a:rPr lang="en-US" sz="1600" dirty="0" smtClean="0"/>
              <a:t> 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>
                <a:latin typeface="Times New Roman" charset="0"/>
              </a:rPr>
              <a:t>Anybody can vote, present, and make motions</a:t>
            </a:r>
          </a:p>
          <a:p>
            <a:r>
              <a:rPr lang="en-US" sz="2100" dirty="0">
                <a:latin typeface="Times New Roman" charset="0"/>
              </a:rPr>
              <a:t>Participation in SC during </a:t>
            </a:r>
            <a:r>
              <a:rPr lang="en-US" sz="2100" dirty="0" smtClean="0">
                <a:latin typeface="Times New Roman" charset="0"/>
              </a:rPr>
              <a:t>802.11/15 </a:t>
            </a:r>
            <a:r>
              <a:rPr lang="en-US" sz="2100" dirty="0">
                <a:latin typeface="Times New Roman" charset="0"/>
              </a:rPr>
              <a:t>WG Plenary or Interim counts towards </a:t>
            </a:r>
            <a:r>
              <a:rPr lang="en-US" sz="2100" dirty="0" smtClean="0">
                <a:latin typeface="Times New Roman" charset="0"/>
              </a:rPr>
              <a:t>802.11 or 802.15 </a:t>
            </a:r>
            <a:r>
              <a:rPr lang="en-US" sz="2100" dirty="0">
                <a:latin typeface="Times New Roman" charset="0"/>
              </a:rPr>
              <a:t>voting rights</a:t>
            </a:r>
          </a:p>
          <a:p>
            <a:r>
              <a:rPr lang="en-US" sz="2100" dirty="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371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10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Times New Roman" charset="0"/>
              </a:rPr>
              <a:t>Introduction</a:t>
            </a:r>
            <a:endParaRPr lang="en-US" sz="4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imes New Roman" charset="0"/>
              </a:rPr>
              <a:t>Purpose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Improve the working relationship between the technical experts and the regulatory specialists, especially when it comes to critical technical issues</a:t>
            </a:r>
          </a:p>
          <a:p>
            <a:pPr eaLnBrk="1" hangingPunct="1"/>
            <a:r>
              <a:rPr lang="en-US" sz="2000" dirty="0" smtClean="0">
                <a:latin typeface="Times New Roman" charset="0"/>
              </a:rPr>
              <a:t>Scope</a:t>
            </a:r>
            <a:endParaRPr lang="en-US" sz="2000" dirty="0">
              <a:latin typeface="Times New Roman" charset="0"/>
            </a:endParaRPr>
          </a:p>
          <a:p>
            <a:pPr lvl="1" eaLnBrk="1" hangingPunct="1"/>
            <a:r>
              <a:rPr lang="en-US" sz="1800" dirty="0">
                <a:latin typeface="Times New Roman" charset="0"/>
              </a:rPr>
              <a:t>The group will review new regulatory changes or impending changes affecting </a:t>
            </a:r>
            <a:r>
              <a:rPr lang="en-US" sz="1800" dirty="0" smtClean="0">
                <a:latin typeface="Times New Roman" charset="0"/>
              </a:rPr>
              <a:t>802.11 and 802.15 </a:t>
            </a:r>
            <a:r>
              <a:rPr lang="en-US" sz="1800" dirty="0">
                <a:latin typeface="Times New Roman" charset="0"/>
              </a:rPr>
              <a:t>standards 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Each meeting will focus on the most critical issue at the time</a:t>
            </a:r>
          </a:p>
          <a:p>
            <a:pPr eaLnBrk="1" hangingPunct="1"/>
            <a:r>
              <a:rPr lang="en-US" sz="2000" dirty="0">
                <a:latin typeface="Times New Roman" charset="0"/>
              </a:rPr>
              <a:t>Critical Issue Focus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Direct impact on IEEE </a:t>
            </a:r>
            <a:r>
              <a:rPr lang="en-US" sz="1800" dirty="0" smtClean="0">
                <a:latin typeface="Times New Roman" charset="0"/>
              </a:rPr>
              <a:t>802.11 and 802.15 </a:t>
            </a:r>
            <a:r>
              <a:rPr lang="en-US" sz="1800" dirty="0">
                <a:latin typeface="Times New Roman" charset="0"/>
              </a:rPr>
              <a:t>current and future standards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Response/Input deadlines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IEEE 802.18 (RR-TAG)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the Wi-Fi Alliance</a:t>
            </a:r>
          </a:p>
          <a:p>
            <a:pPr eaLnBrk="1" hangingPunct="1"/>
            <a:r>
              <a:rPr lang="en-US" sz="2200" dirty="0">
                <a:latin typeface="Times New Roman" charset="0"/>
              </a:rPr>
              <a:t>Outputs from this group must go through 802.18</a:t>
            </a:r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Currently Open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sz="2000" dirty="0" smtClean="0"/>
              <a:t>Ofcom PSSR consultation </a:t>
            </a:r>
            <a:r>
              <a:rPr lang="en-US" sz="2000" dirty="0" smtClean="0"/>
              <a:t>closed/open</a:t>
            </a:r>
            <a:endParaRPr lang="en-US" sz="2000" dirty="0" smtClean="0"/>
          </a:p>
          <a:p>
            <a:pPr lvl="1"/>
            <a:r>
              <a:rPr lang="en-US" sz="1600" dirty="0" smtClean="0"/>
              <a:t>Dialog continuing</a:t>
            </a:r>
          </a:p>
          <a:p>
            <a:pPr lvl="1"/>
            <a:r>
              <a:rPr lang="en-US" sz="1600" dirty="0" smtClean="0"/>
              <a:t>Concern with LTE at 2390 MHz interference into Wi-Fi and BT in 2400 MHz</a:t>
            </a:r>
          </a:p>
          <a:p>
            <a:pPr lvl="1"/>
            <a:r>
              <a:rPr lang="en-US" sz="1600" dirty="0" smtClean="0"/>
              <a:t>Looking for proof and/or studies showing interference</a:t>
            </a:r>
          </a:p>
          <a:p>
            <a:r>
              <a:rPr lang="en-US" sz="2000" dirty="0" smtClean="0"/>
              <a:t>NHTSA ANPRM</a:t>
            </a:r>
          </a:p>
          <a:p>
            <a:pPr lvl="1"/>
            <a:r>
              <a:rPr lang="en-US" sz="1600" dirty="0" smtClean="0"/>
              <a:t>V2V</a:t>
            </a:r>
          </a:p>
          <a:p>
            <a:pPr lvl="1"/>
            <a:r>
              <a:rPr lang="en-US" sz="1600" dirty="0" smtClean="0"/>
              <a:t>Precursor to FCC R&amp;O for U-NII-4?</a:t>
            </a:r>
          </a:p>
          <a:p>
            <a:r>
              <a:rPr lang="en-US" sz="2000" dirty="0" smtClean="0"/>
              <a:t>Still waiting for FCC decision on Globalstar TLPS</a:t>
            </a:r>
          </a:p>
          <a:p>
            <a:pPr lvl="1"/>
            <a:r>
              <a:rPr lang="en-US" sz="1600" dirty="0" smtClean="0"/>
              <a:t>Early indications are FCC will allow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Ofcom LTE in 2.3 GHz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Impacts both 802.11 and 802.15 in 2.4 GHz band</a:t>
            </a:r>
          </a:p>
          <a:p>
            <a:r>
              <a:rPr lang="en-US" sz="2000" dirty="0"/>
              <a:t>“</a:t>
            </a:r>
            <a:r>
              <a:rPr lang="en-US" sz="2000" i="1" dirty="0"/>
              <a:t>In a recent conversation with </a:t>
            </a:r>
            <a:r>
              <a:rPr lang="en-US" sz="2000" i="1" dirty="0" err="1"/>
              <a:t>OfCom</a:t>
            </a:r>
            <a:r>
              <a:rPr lang="en-US" sz="2000" i="1" dirty="0"/>
              <a:t>, they’ve mentioned the following timeline, so there is still opportunity to formally respond and influence the outcome.  If the WiFi Alliance is already involved, great!</a:t>
            </a:r>
          </a:p>
          <a:p>
            <a:pPr lvl="1"/>
            <a:r>
              <a:rPr lang="en-US" i="1" dirty="0" err="1"/>
              <a:t>OfCom</a:t>
            </a:r>
            <a:r>
              <a:rPr lang="en-US" i="1" dirty="0"/>
              <a:t> formal report on 2.3GHz LTE interference (mobile/</a:t>
            </a:r>
            <a:r>
              <a:rPr lang="en-US" i="1" dirty="0" err="1"/>
              <a:t>basestation</a:t>
            </a:r>
            <a:r>
              <a:rPr lang="en-US" i="1" dirty="0"/>
              <a:t>) to 2.4GHz WiFi due Nov./Dec. 2014</a:t>
            </a:r>
          </a:p>
          <a:p>
            <a:pPr lvl="1"/>
            <a:r>
              <a:rPr lang="en-US" i="1" dirty="0"/>
              <a:t>Formal response due 8 weeks after report issuance (Jan./Feb. 2015)</a:t>
            </a:r>
          </a:p>
          <a:p>
            <a:pPr lvl="1"/>
            <a:r>
              <a:rPr lang="en-US" i="1" dirty="0" err="1"/>
              <a:t>OfCom</a:t>
            </a:r>
            <a:r>
              <a:rPr lang="en-US" i="1" dirty="0"/>
              <a:t> statement on Spectrum Approval/Conditions for Use (May 2015)”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1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83510</TotalTime>
  <Words>804</Words>
  <Application>Microsoft Office PowerPoint</Application>
  <PresentationFormat>On-screen Show (4:3)</PresentationFormat>
  <Paragraphs>131</Paragraphs>
  <Slides>13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ＭＳ Ｐゴシック</vt:lpstr>
      <vt:lpstr>Arial</vt:lpstr>
      <vt:lpstr>Calibri</vt:lpstr>
      <vt:lpstr>Helvetica</vt:lpstr>
      <vt:lpstr>Monotype Sorts</vt:lpstr>
      <vt:lpstr>Times New Roman</vt:lpstr>
      <vt:lpstr>Wingdings</vt:lpstr>
      <vt:lpstr>802-11-Submission</vt:lpstr>
      <vt:lpstr>Custom Design</vt:lpstr>
      <vt:lpstr>Document</vt:lpstr>
      <vt:lpstr>IEEE 802.11/15 Regulatory SC DRAFT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Introduction</vt:lpstr>
      <vt:lpstr>Currently Open Items</vt:lpstr>
      <vt:lpstr>Ofcom LTE in 2.3 GHz Problem</vt:lpstr>
      <vt:lpstr>Ofcom 2.3 GHz LTE Consultation Status</vt:lpstr>
      <vt:lpstr>NHTSA ANPRM</vt:lpstr>
      <vt:lpstr>DSRC Coexistence Tiger Team</vt:lpstr>
      <vt:lpstr>Other Regulatory Updates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1607</cp:revision>
  <cp:lastPrinted>1998-02-10T13:28:06Z</cp:lastPrinted>
  <dcterms:created xsi:type="dcterms:W3CDTF">2009-04-21T18:18:19Z</dcterms:created>
  <dcterms:modified xsi:type="dcterms:W3CDTF">2014-09-03T21:06:50Z</dcterms:modified>
</cp:coreProperties>
</file>