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70" r:id="rId3"/>
    <p:sldId id="274" r:id="rId4"/>
    <p:sldId id="319" r:id="rId5"/>
    <p:sldId id="275" r:id="rId6"/>
    <p:sldId id="320" r:id="rId7"/>
    <p:sldId id="323" r:id="rId8"/>
    <p:sldId id="322" r:id="rId9"/>
    <p:sldId id="321" r:id="rId10"/>
    <p:sldId id="301" r:id="rId1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7842" autoAdjust="0"/>
  </p:normalViewPr>
  <p:slideViewPr>
    <p:cSldViewPr>
      <p:cViewPr>
        <p:scale>
          <a:sx n="85" d="100"/>
          <a:sy n="85" d="100"/>
        </p:scale>
        <p:origin x="-1122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802.11-14/1039r2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802.11-14/1039r2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802.11-14/1039r2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2014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Stanley, Aruba Networks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802.11-14/1039r2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802.11-14/1039r2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2014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Stanley, Aruba Networks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802.11-14/1039r2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US" smtClean="0"/>
              <a:t>doc.: IEEE 802.11-14/1039r2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916020" cy="215444"/>
          </a:xfrm>
          <a:noFill/>
        </p:spPr>
        <p:txBody>
          <a:bodyPr/>
          <a:lstStyle/>
          <a:p>
            <a:r>
              <a:rPr lang="en-US" smtClean="0"/>
              <a:t>September 2014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91465" y="9001125"/>
            <a:ext cx="2422010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04589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802.11-14/1039r2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802.11-14/1039r2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0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ko-KR"/>
              <a:t>Page </a:t>
            </a:r>
            <a:fld id="{246DB279-99DC-48BE-9D5D-D4BF4D44A32C}" type="slidenum">
              <a:rPr lang="en-US" altLang="ko-KR"/>
              <a:pPr/>
              <a:t>7</a:t>
            </a:fld>
            <a:endParaRPr lang="en-US" altLang="ko-KR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E04F12BE-F34E-1248-940B-8EC27E93B954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02988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802.11-14/1039r2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0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802.11-14/1039r3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949-03-0000-response-to-wba-liaison-on-latitude-longitude-values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2014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September 2014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2014-09-19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1963869"/>
              </p:ext>
            </p:extLst>
          </p:nvPr>
        </p:nvGraphicFramePr>
        <p:xfrm>
          <a:off x="534988" y="2319338"/>
          <a:ext cx="7883525" cy="258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2" name="Document" r:id="rId4" imgW="8540406" imgH="2807669" progId="Word.Document.8">
                  <p:embed/>
                </p:oleObj>
              </mc:Choice>
              <mc:Fallback>
                <p:oleObj name="Document" r:id="rId4" imgW="8540406" imgH="280766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19338"/>
                        <a:ext cx="7883525" cy="258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2014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are to be brought to the September 2014 802.11 WG plenary meetings.</a:t>
            </a:r>
          </a:p>
          <a:p>
            <a:endParaRPr lang="en-US" b="0" dirty="0" smtClean="0"/>
          </a:p>
          <a:p>
            <a:r>
              <a:rPr lang="en-US" b="0" dirty="0" smtClean="0"/>
              <a:t>R0: motions for Wednesday</a:t>
            </a:r>
          </a:p>
          <a:p>
            <a:r>
              <a:rPr lang="en-US" b="0" dirty="0" smtClean="0"/>
              <a:t>TBD:</a:t>
            </a:r>
          </a:p>
          <a:p>
            <a:pPr lvl="1"/>
            <a:r>
              <a:rPr lang="en-US" b="0" dirty="0" smtClean="0"/>
              <a:t>R1: at conclusion of Wednesday plenary</a:t>
            </a:r>
          </a:p>
          <a:p>
            <a:pPr lvl="1"/>
            <a:r>
              <a:rPr lang="en-US" b="0" dirty="0" smtClean="0"/>
              <a:t>R2: containing motions for Friday plenary</a:t>
            </a:r>
          </a:p>
          <a:p>
            <a:pPr lvl="1"/>
            <a:r>
              <a:rPr lang="en-US" b="0" dirty="0" smtClean="0"/>
              <a:t>R3: at conclusion of Friday plenary</a:t>
            </a:r>
            <a:endParaRPr lang="en-US" b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en-US" dirty="0" smtClean="0"/>
              <a:t>NG60 </a:t>
            </a:r>
            <a:r>
              <a:rPr lang="en-US" altLang="en-US" dirty="0"/>
              <a:t>SG </a:t>
            </a:r>
            <a:r>
              <a:rPr lang="en-US" altLang="en-US" dirty="0" smtClean="0"/>
              <a:t>Chair Confirmation Motion</a:t>
            </a:r>
            <a:endParaRPr lang="en-US" dirty="0" smtClean="0"/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4953000"/>
          </a:xfrm>
        </p:spPr>
        <p:txBody>
          <a:bodyPr/>
          <a:lstStyle/>
          <a:p>
            <a:r>
              <a:rPr lang="en-US" altLang="en-US" dirty="0" smtClean="0"/>
              <a:t>Motion confirming </a:t>
            </a:r>
            <a:r>
              <a:rPr lang="en-US" altLang="en-US" dirty="0"/>
              <a:t>Edward Au (Marvell) as chair of the NG60 SG </a:t>
            </a:r>
            <a:endParaRPr lang="en-US" altLang="en-US" dirty="0" smtClean="0"/>
          </a:p>
          <a:p>
            <a:endParaRPr lang="en-GB" dirty="0" smtClean="0"/>
          </a:p>
          <a:p>
            <a:r>
              <a:rPr lang="en-GB" dirty="0" smtClean="0"/>
              <a:t>Moved </a:t>
            </a:r>
            <a:r>
              <a:rPr lang="en-GB" dirty="0"/>
              <a:t>by </a:t>
            </a:r>
            <a:r>
              <a:rPr lang="en-US" altLang="en-US" dirty="0"/>
              <a:t>Carlos Cordeiro (on behalf of NG60 SG)</a:t>
            </a:r>
          </a:p>
          <a:p>
            <a:pPr marL="457200" lvl="1" indent="0">
              <a:buNone/>
            </a:pP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GB" dirty="0" smtClean="0"/>
              <a:t>Approved in the Working Group by unanimous consent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GB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GB" dirty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GB" dirty="0"/>
          </a:p>
          <a:p>
            <a:r>
              <a:rPr lang="en-US" altLang="en-US" dirty="0" smtClean="0"/>
              <a:t>SG result: Motion passed by unanimous consent in the SG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GB" dirty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GB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GB" dirty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GB" dirty="0" smtClean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endParaRPr lang="en-US" b="1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66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850284"/>
              </p:ext>
            </p:extLst>
          </p:nvPr>
        </p:nvGraphicFramePr>
        <p:xfrm>
          <a:off x="98286" y="990597"/>
          <a:ext cx="8893314" cy="5078883"/>
        </p:xfrm>
        <a:graphic>
          <a:graphicData uri="http://schemas.openxmlformats.org/drawingml/2006/table">
            <a:tbl>
              <a:tblPr/>
              <a:tblGrid>
                <a:gridCol w="2833734"/>
                <a:gridCol w="3588299"/>
                <a:gridCol w="1057708"/>
                <a:gridCol w="1413573"/>
              </a:tblGrid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</a:t>
                      </a:r>
                      <a:r>
                        <a:rPr lang="fr-FR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Sept 29, </a:t>
                      </a:r>
                      <a:r>
                        <a:rPr lang="fr-FR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  <a:r>
                        <a:rPr lang="fr-FR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27</a:t>
                      </a:r>
                      <a:endParaRPr lang="fr-FR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</a:t>
                      </a:r>
                      <a:b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Bi-weekly Thursdays through Nov 30th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12:30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 SC DSRC Tiger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Team</a:t>
                      </a:r>
                    </a:p>
                    <a:p>
                      <a:pPr algn="l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 Fridays Sept 26 through Nov 30</a:t>
                      </a:r>
                      <a:r>
                        <a:rPr lang="en-GB" sz="21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2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Tgah</a:t>
                      </a:r>
                      <a:endParaRPr lang="en-GB" sz="2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October 21, 28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Tgai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Tuesdays Sept 30, Oct 21, 28, Nov 11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 October 6, 20, 27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 October 7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</a:t>
                      </a:r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58043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TGmc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 October 3, 24, 31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 Oct 9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2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 25, Oct 30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 7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362200" y="6096000"/>
            <a:ext cx="4079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Motion to approve: Unanimous consent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9940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1800" dirty="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ko-KR" dirty="0" smtClean="0"/>
              <a:t>Yongho </a:t>
            </a:r>
            <a:r>
              <a:rPr lang="en-US" altLang="ko-KR" dirty="0" err="1" smtClean="0"/>
              <a:t>Seok</a:t>
            </a:r>
            <a:r>
              <a:rPr lang="en-US" altLang="ko-KR" dirty="0" smtClean="0"/>
              <a:t> (NEWRACOM)</a:t>
            </a:r>
            <a:endParaRPr lang="en-US" altLang="ko-KR" dirty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ko-KR"/>
              <a:t>Slide </a:t>
            </a:r>
            <a:fld id="{B3235CB7-2FAB-4EE3-927D-3AB5717EB3ED}" type="slidenum">
              <a:rPr lang="en-US" altLang="ko-KR"/>
              <a:pPr/>
              <a:t>7</a:t>
            </a:fld>
            <a:endParaRPr lang="en-US" altLang="ko-KR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TGah</a:t>
            </a:r>
            <a:r>
              <a:rPr lang="en-US" altLang="en-US" dirty="0" smtClean="0"/>
              <a:t> Letter Ballot Motion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r>
              <a:rPr lang="en-US" altLang="en-US" dirty="0"/>
              <a:t>Having approved comment resolutions for all of the comments received from LB203 on P802.11ah D2.0 </a:t>
            </a:r>
          </a:p>
          <a:p>
            <a:pPr lvl="1"/>
            <a:r>
              <a:rPr lang="en-US" altLang="en-US" dirty="0"/>
              <a:t>Instruct the </a:t>
            </a:r>
            <a:r>
              <a:rPr lang="en-US" altLang="en-US" dirty="0" err="1"/>
              <a:t>TGah</a:t>
            </a:r>
            <a:r>
              <a:rPr lang="en-US" altLang="en-US" dirty="0"/>
              <a:t> editor to prepare P802.11ah D3.0 from P802.11ah D2.1 incorporating these resolutions and changes approved by </a:t>
            </a:r>
            <a:r>
              <a:rPr lang="en-US" altLang="en-US" dirty="0" err="1"/>
              <a:t>TGah</a:t>
            </a:r>
            <a:r>
              <a:rPr lang="en-US" altLang="en-US" dirty="0"/>
              <a:t> at this session and</a:t>
            </a:r>
          </a:p>
          <a:p>
            <a:pPr lvl="1"/>
            <a:r>
              <a:rPr lang="en-US" altLang="en-US" dirty="0"/>
              <a:t>Approve a 15 day Working Group Recirculation Ballot asking the question “Should P802.11ah D3.0 be forwarded to Sponsor Ballot?” </a:t>
            </a:r>
            <a:r>
              <a:rPr lang="en-US" altLang="en-US" dirty="0" smtClean="0"/>
              <a:t> </a:t>
            </a:r>
          </a:p>
          <a:p>
            <a:r>
              <a:rPr lang="en-US" altLang="en-US" dirty="0" smtClean="0"/>
              <a:t>Moved by </a:t>
            </a:r>
            <a:r>
              <a:rPr lang="en-US" altLang="en-US" dirty="0" err="1" smtClean="0"/>
              <a:t>Yongho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Seok</a:t>
            </a:r>
            <a:r>
              <a:rPr lang="en-US" altLang="en-US" dirty="0" smtClean="0"/>
              <a:t> on </a:t>
            </a:r>
            <a:r>
              <a:rPr lang="en-US" altLang="en-US" dirty="0"/>
              <a:t>behalf of </a:t>
            </a:r>
            <a:r>
              <a:rPr lang="en-US" altLang="en-US" dirty="0" err="1" smtClean="0"/>
              <a:t>TGah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47-0-2 Passes</a:t>
            </a:r>
            <a:endParaRPr lang="en-US" altLang="en-US" dirty="0"/>
          </a:p>
          <a:p>
            <a:endParaRPr lang="en-US" altLang="en-US" sz="2000" dirty="0" smtClean="0"/>
          </a:p>
          <a:p>
            <a:r>
              <a:rPr lang="en-US" altLang="en-US" sz="2000" dirty="0" err="1" smtClean="0"/>
              <a:t>TGah</a:t>
            </a:r>
            <a:r>
              <a:rPr lang="en-US" altLang="en-US" sz="2000" dirty="0" smtClean="0"/>
              <a:t> result: Moved: </a:t>
            </a:r>
            <a:r>
              <a:rPr lang="en-US" altLang="ko-KR" sz="2000" dirty="0"/>
              <a:t>Alfred </a:t>
            </a:r>
            <a:r>
              <a:rPr lang="en-US" altLang="ko-KR" sz="2000" dirty="0" err="1" smtClean="0"/>
              <a:t>Asterjadhi</a:t>
            </a:r>
            <a:r>
              <a:rPr lang="en-US" altLang="ko-KR" sz="2000" dirty="0" smtClean="0"/>
              <a:t>, </a:t>
            </a:r>
            <a:r>
              <a:rPr lang="en-US" altLang="en-US" sz="2000" dirty="0" smtClean="0"/>
              <a:t>Seconded: </a:t>
            </a:r>
            <a:r>
              <a:rPr lang="en-US" altLang="ko-KR" sz="2000" dirty="0" err="1"/>
              <a:t>Chittabrata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Ghosh, </a:t>
            </a:r>
            <a:r>
              <a:rPr lang="en-US" altLang="en-US" sz="2000" dirty="0" smtClean="0"/>
              <a:t>Result</a:t>
            </a:r>
            <a:r>
              <a:rPr lang="en-US" altLang="en-US" sz="2000" dirty="0"/>
              <a:t>: Motion passed </a:t>
            </a:r>
            <a:r>
              <a:rPr lang="en-US" altLang="en-US" sz="2000" dirty="0" smtClean="0"/>
              <a:t>(12 </a:t>
            </a:r>
            <a:r>
              <a:rPr lang="en-US" altLang="en-US" sz="2000" dirty="0"/>
              <a:t>Y / 0 N / 0 A</a:t>
            </a:r>
            <a:r>
              <a:rPr lang="en-US" altLang="en-US" sz="20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3085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TGai</a:t>
            </a:r>
            <a:r>
              <a:rPr lang="en-GB" dirty="0" smtClean="0"/>
              <a:t> WG Letter Ballot Recirculation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altLang="ja-JP" dirty="0" smtClean="0"/>
              <a:t>Having approved comment resolutions for all of the comments received during Working Group Letter Ballot 201 on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D2.0 as contained in document 11-14/0565r24, </a:t>
            </a:r>
          </a:p>
          <a:p>
            <a:pPr lvl="1"/>
            <a:r>
              <a:rPr lang="en-US" altLang="ja-JP" dirty="0" smtClean="0"/>
              <a:t> Instruct the editor to prepare D3.0 incorporating these resolutions and </a:t>
            </a:r>
          </a:p>
          <a:p>
            <a:pPr lvl="1"/>
            <a:r>
              <a:rPr lang="en-US" altLang="ja-JP" dirty="0" smtClean="0"/>
              <a:t>Approve a 15 day Working Group Recirculation Ballot asking the question “Should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D3.0 be forwarded to Sponsor Ballot?”.</a:t>
            </a:r>
          </a:p>
          <a:p>
            <a:r>
              <a:rPr lang="en-US" altLang="ja-JP" dirty="0" smtClean="0"/>
              <a:t>Moved by Hiroshi </a:t>
            </a:r>
            <a:r>
              <a:rPr lang="en-US" altLang="ja-JP" dirty="0"/>
              <a:t>M</a:t>
            </a:r>
            <a:r>
              <a:rPr lang="en-US" altLang="ja-JP" dirty="0" smtClean="0"/>
              <a:t>ano on behalf of </a:t>
            </a:r>
            <a:r>
              <a:rPr lang="en-US" altLang="ja-JP" dirty="0" err="1" smtClean="0"/>
              <a:t>TGai</a:t>
            </a:r>
            <a:endParaRPr lang="en-US" altLang="ja-JP" dirty="0" smtClean="0"/>
          </a:p>
          <a:p>
            <a:r>
              <a:rPr lang="en-US" altLang="ja-JP" dirty="0" smtClean="0"/>
              <a:t>Result: </a:t>
            </a:r>
            <a:r>
              <a:rPr lang="en-US" altLang="ja-JP" dirty="0" smtClean="0"/>
              <a:t>48-0-1 Passes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sz="2000" dirty="0" err="1" smtClean="0"/>
              <a:t>TGai</a:t>
            </a:r>
            <a:r>
              <a:rPr lang="en-US" altLang="ja-JP" sz="2000" dirty="0" smtClean="0"/>
              <a:t> vote: Moved: Ping Fang, Seconded: Lee Armstrong, Result (11/0/0)</a:t>
            </a:r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0212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WBA Location Liaison Response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267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the liaison statement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mentor.ieee.org/802.11/dcn/14/11-14-0949-03-0000-response-to-wba-liaison-on-latitude-longitude-values.docx</a:t>
            </a:r>
            <a:r>
              <a:rPr lang="en-US" altLang="en-US" dirty="0" smtClean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altLang="en-US" dirty="0" smtClean="0"/>
              <a:t>And request that the WG chair send the liaison as indicated, with editorial license.</a:t>
            </a:r>
            <a:endParaRPr 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Stephen McCann</a:t>
            </a:r>
          </a:p>
          <a:p>
            <a:r>
              <a:rPr lang="en-US" altLang="en-US" dirty="0" smtClean="0"/>
              <a:t>Seconded: Peter Ecclesine</a:t>
            </a:r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41-0-3 Passes</a:t>
            </a:r>
            <a:endParaRPr lang="en-US" altLang="en-US" dirty="0" smtClean="0"/>
          </a:p>
          <a:p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22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83777</TotalTime>
  <Words>583</Words>
  <Application>Microsoft Office PowerPoint</Application>
  <PresentationFormat>On-screen Show (4:3)</PresentationFormat>
  <Paragraphs>161</Paragraphs>
  <Slides>10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Default Design</vt:lpstr>
      <vt:lpstr>Document</vt:lpstr>
      <vt:lpstr>802.11 September 2014 WG Motions</vt:lpstr>
      <vt:lpstr>Abstract</vt:lpstr>
      <vt:lpstr>Wednesday</vt:lpstr>
      <vt:lpstr>NG60 SG Chair Confirmation Motion</vt:lpstr>
      <vt:lpstr>Friday</vt:lpstr>
      <vt:lpstr>PowerPoint Presentation</vt:lpstr>
      <vt:lpstr>TGah Letter Ballot Motion</vt:lpstr>
      <vt:lpstr>TGai WG Letter Ballot Recirculation</vt:lpstr>
      <vt:lpstr>WBA Location Liaison Response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</dc:creator>
  <cp:keywords>September 2014</cp:keywords>
  <cp:lastModifiedBy>Dorothy Stanley</cp:lastModifiedBy>
  <cp:revision>1565</cp:revision>
  <cp:lastPrinted>1998-02-10T13:28:06Z</cp:lastPrinted>
  <dcterms:created xsi:type="dcterms:W3CDTF">1998-02-10T13:07:52Z</dcterms:created>
  <dcterms:modified xsi:type="dcterms:W3CDTF">2014-09-19T06:40:56Z</dcterms:modified>
</cp:coreProperties>
</file>