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47" r:id="rId3"/>
    <p:sldId id="2312" r:id="rId4"/>
    <p:sldId id="2348" r:id="rId5"/>
    <p:sldId id="2352" r:id="rId6"/>
    <p:sldId id="2350" r:id="rId7"/>
    <p:sldId id="2313" r:id="rId8"/>
    <p:sldId id="2355" r:id="rId9"/>
    <p:sldId id="2356" r:id="rId10"/>
    <p:sldId id="2349" r:id="rId11"/>
    <p:sldId id="2357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802.11-14/1037r0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7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2014-09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Six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mentor.ieee.org/802.11/dcn/13/11-13-0233-37-000m-revmc-wg-ballot-comments.xls</a:t>
            </a:r>
            <a:r>
              <a:rPr lang="en-US" altLang="ja-JP" dirty="0" smtClean="0"/>
              <a:t> includes </a:t>
            </a:r>
            <a:r>
              <a:rPr lang="en-US" altLang="ja-JP" dirty="0" smtClean="0"/>
              <a:t>comment volunteers/assignees. 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September </a:t>
            </a:r>
            <a:r>
              <a:rPr lang="en-US" altLang="ja-JP" dirty="0"/>
              <a:t>Meeting:</a:t>
            </a:r>
          </a:p>
          <a:p>
            <a:pPr lvl="1">
              <a:defRPr/>
            </a:pPr>
            <a:r>
              <a:rPr lang="en-US" altLang="ja-JP" sz="2200" dirty="0"/>
              <a:t>LB202 comment resolution</a:t>
            </a:r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Liaisons</a:t>
            </a:r>
            <a:endParaRPr lang="en-US" altLang="ja-JP" sz="2200" dirty="0"/>
          </a:p>
          <a:p>
            <a:pPr>
              <a:defRPr/>
            </a:pPr>
            <a:r>
              <a:rPr lang="en-US" altLang="ja-JP" dirty="0" smtClean="0"/>
              <a:t>Expect Working </a:t>
            </a:r>
            <a:r>
              <a:rPr lang="en-US" altLang="ja-JP" dirty="0"/>
              <a:t>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Nov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/>
              <a:t>McCann</a:t>
            </a:r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318968" y="6475412"/>
            <a:ext cx="222495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A.Stephens, Intel, D. Stanley, Aruba</a:t>
            </a:r>
          </a:p>
        </p:txBody>
      </p:sp>
      <p:sp>
        <p:nvSpPr>
          <p:cNvPr id="60" name="Shape 60"/>
          <p:cNvSpPr/>
          <p:nvPr/>
        </p:nvSpPr>
        <p:spPr>
          <a:xfrm>
            <a:off x="696912" y="332601"/>
            <a:ext cx="157960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lang="en-US" dirty="0" smtClean="0"/>
              <a:t>September</a:t>
            </a:r>
            <a:r>
              <a:rPr dirty="0" smtClean="0"/>
              <a:t> </a:t>
            </a:r>
            <a:r>
              <a:rPr dirty="0"/>
              <a:t>2014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8534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/>
              <a:t>Since the July 2014 meeting, held 7 teleconferences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1182 comments received in LB203 (WG letter ballot, 82.1% approval) on P802.11ah D2.0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resolution continuing : about 848 comments unresolved </a:t>
            </a:r>
          </a:p>
          <a:p>
            <a:pPr marL="0" lvl="0" indent="0">
              <a:buNone/>
              <a:defRPr sz="1800"/>
            </a:pPr>
            <a:endParaRPr lang="en-US" dirty="0"/>
          </a:p>
          <a:p>
            <a:pPr lvl="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for September Meeting: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Continue LB203 comment resolution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resolutions of the comments received from LB203 and move to forward WG Recirculation LB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Agenda: see 11-14/1029r0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</a:t>
            </a:r>
            <a:r>
              <a:rPr lang="en-US" sz="3600" dirty="0" smtClean="0"/>
              <a:t>September</a:t>
            </a:r>
            <a:r>
              <a:rPr sz="3600" dirty="0" smtClean="0"/>
              <a:t>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</a:t>
            </a:r>
            <a:r>
              <a:rPr lang="en-US" altLang="ja-JP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LB D2.0.</a:t>
            </a:r>
          </a:p>
          <a:p>
            <a:pPr lvl="1"/>
            <a:r>
              <a:rPr lang="en-US" altLang="ja-JP" sz="2800" dirty="0" smtClean="0"/>
              <a:t>Approve forwarding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/>
              <a:t>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</a:t>
            </a:r>
            <a:r>
              <a:rPr lang="en-US" altLang="ja-JP" sz="2800" dirty="0" smtClean="0"/>
              <a:t>November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</a:t>
            </a:r>
            <a:r>
              <a:rPr 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Comment Resolution for </a:t>
            </a:r>
            <a:r>
              <a:rPr lang="en-US" altLang="en-US" dirty="0" smtClean="0">
                <a:solidFill>
                  <a:srgbClr val="000000"/>
                </a:solidFill>
              </a:rPr>
              <a:t>CIDs received for CC20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 smtClean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September </a:t>
            </a:r>
            <a:r>
              <a:rPr lang="en-US" dirty="0" smtClean="0"/>
              <a:t>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D0.03 has been posted and 3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11-14/0559r10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11-14/1022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Discovery Protocol (PADP)</a:t>
            </a:r>
          </a:p>
          <a:p>
            <a:pPr lvl="1"/>
            <a:r>
              <a:rPr lang="en-US" altLang="en-US" dirty="0"/>
              <a:t>Message and IE definitions.</a:t>
            </a:r>
          </a:p>
          <a:p>
            <a:pPr lvl="1"/>
            <a:r>
              <a:rPr lang="en-US" altLang="en-US" dirty="0"/>
              <a:t>Encapsulation of high layer request/responses</a:t>
            </a:r>
          </a:p>
          <a:p>
            <a:r>
              <a:rPr lang="en-US" altLang="en-US" dirty="0"/>
              <a:t>Joint meeting with </a:t>
            </a:r>
            <a:r>
              <a:rPr lang="en-US" altLang="en-US" dirty="0" err="1"/>
              <a:t>TGai</a:t>
            </a:r>
            <a:endParaRPr lang="en-US" altLang="en-US" dirty="0"/>
          </a:p>
          <a:p>
            <a:pPr lvl="1"/>
            <a:r>
              <a:rPr lang="en-US" altLang="en-US" dirty="0"/>
              <a:t>Tuesday PM1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Draft 0.02</a:t>
            </a:r>
          </a:p>
          <a:p>
            <a:r>
              <a:rPr lang="en-US" altLang="en-US" dirty="0"/>
              <a:t>Plan is to start comment collection on D0.02</a:t>
            </a:r>
          </a:p>
          <a:p>
            <a:r>
              <a:rPr lang="en-US" altLang="en-US" dirty="0"/>
              <a:t>Agenda for this meeting is 11-14/1031r1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US" altLang="en-US" dirty="0"/>
              <a:t>Approve TG f2f meeting minutes and </a:t>
            </a:r>
            <a:r>
              <a:rPr lang="en-US" altLang="en-US" dirty="0" err="1"/>
              <a:t>Telecons</a:t>
            </a:r>
            <a:r>
              <a:rPr lang="en-US" altLang="en-US" dirty="0"/>
              <a:t> minutes since July meeting.</a:t>
            </a:r>
          </a:p>
          <a:p>
            <a:r>
              <a:rPr lang="en-CA" altLang="en-US" dirty="0"/>
              <a:t>Election of two Vice Chairs.</a:t>
            </a:r>
          </a:p>
          <a:p>
            <a:r>
              <a:rPr lang="en-CA" altLang="en-US" dirty="0"/>
              <a:t>Continue to advance TG documents; Simulation Scenarios (11-14/0980r1), Evaluation Methodology (11-14/0571r3), and Channel Models (11-14/0882r3).</a:t>
            </a:r>
          </a:p>
          <a:p>
            <a:r>
              <a:rPr lang="en-CA" altLang="en-US" dirty="0"/>
              <a:t>Approve an initial Functional Requirements documents</a:t>
            </a:r>
          </a:p>
          <a:p>
            <a:r>
              <a:rPr lang="en-CA" altLang="en-US" dirty="0"/>
              <a:t>Technical Presentations </a:t>
            </a:r>
            <a:endParaRPr lang="en-US" altLang="en-US" dirty="0"/>
          </a:p>
          <a:p>
            <a:r>
              <a:rPr lang="en-US" altLang="en-US" dirty="0"/>
              <a:t>Agenda for this meeting is available  in document 11-14/1033r0.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altLang="en-US" dirty="0" smtClean="0"/>
              <a:t>Pro-tem </a:t>
            </a:r>
            <a:r>
              <a:rPr lang="en-US" dirty="0" smtClean="0"/>
              <a:t>Chair: Carlos </a:t>
            </a:r>
            <a:r>
              <a:rPr lang="en-US" dirty="0" err="1" smtClean="0"/>
              <a:t>Cordiero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010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Elect Chair/Vice chair</a:t>
            </a:r>
          </a:p>
          <a:p>
            <a:r>
              <a:rPr lang="en-CA" altLang="en-US" dirty="0" smtClean="0"/>
              <a:t>Discuss PAR and CSD</a:t>
            </a:r>
            <a:endParaRPr lang="en-CA" altLang="en-US" dirty="0"/>
          </a:p>
          <a:p>
            <a:r>
              <a:rPr lang="en-CA" altLang="en-US" dirty="0"/>
              <a:t>Technical </a:t>
            </a:r>
            <a:r>
              <a:rPr lang="en-CA" altLang="en-US" dirty="0" smtClean="0"/>
              <a:t>Presentations</a:t>
            </a:r>
          </a:p>
          <a:p>
            <a:r>
              <a:rPr lang="en-CA" altLang="en-US" dirty="0" smtClean="0"/>
              <a:t>Press Release document, see 11-14-1023</a:t>
            </a:r>
            <a:endParaRPr lang="en-CA" altLang="en-US" dirty="0"/>
          </a:p>
          <a:p>
            <a:r>
              <a:rPr lang="en-US" altLang="en-US" dirty="0"/>
              <a:t>Agenda for this meeting is available  in </a:t>
            </a:r>
            <a:r>
              <a:rPr lang="en-US" altLang="en-US" dirty="0" smtClean="0"/>
              <a:t>document 11-14-1025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Study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September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meeting Monday EVE, as well as Wed AM1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802.1AC revision (joint meeting with 802.1, Tue AM2):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DS and Portal architecture (and Annex R), with 802.1 (802.1AC and Bridge) concepts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 concepts: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</a:t>
            </a:r>
            <a:r>
              <a:rPr lang="en-US" sz="2000" dirty="0" smtClean="0">
                <a:ea typeface="ＭＳ Ｐゴシック" pitchFamily="34" charset="-128"/>
              </a:rPr>
              <a:t>802.11, IETF/802 </a:t>
            </a:r>
            <a:r>
              <a:rPr lang="en-US" sz="2000" dirty="0">
                <a:ea typeface="ＭＳ Ｐゴシック" pitchFamily="34" charset="-128"/>
              </a:rPr>
              <a:t>coordination (RFC 4441, PAWS, CAPWAP)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September 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Review and create a motion for the NG60 press release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PM2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5 GHz band status – US, EU and ITU</a:t>
            </a:r>
          </a:p>
          <a:p>
            <a:pPr lvl="1"/>
            <a:r>
              <a:rPr lang="en-US" altLang="en-US" dirty="0"/>
              <a:t>US 3.5 GHz FNPRM results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Wi-Fi/Bluetooth and adjacent LTE</a:t>
            </a:r>
          </a:p>
          <a:p>
            <a:pPr lvl="1"/>
            <a:r>
              <a:rPr lang="en-US" altLang="en-US" dirty="0"/>
              <a:t>ETSI EN 300 328 status</a:t>
            </a:r>
          </a:p>
          <a:p>
            <a:pPr lvl="1"/>
            <a:r>
              <a:rPr lang="en-US" altLang="en-US" dirty="0"/>
              <a:t>ITS/DSRC coexistence</a:t>
            </a:r>
          </a:p>
          <a:p>
            <a:pPr lvl="1"/>
            <a:r>
              <a:rPr lang="en-US" altLang="en-US" dirty="0"/>
              <a:t>TV White Spaces 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(08:00-10:00)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 smtClean="0"/>
              <a:t>Submissions as available</a:t>
            </a:r>
            <a:endParaRPr lang="en-US" altLang="en-US" sz="18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PSDO process</a:t>
            </a:r>
          </a:p>
          <a:p>
            <a:pPr lvl="1">
              <a:defRPr/>
            </a:pPr>
            <a:r>
              <a:rPr lang="en-AU" dirty="0"/>
              <a:t>Status of 802.1AEbw  and 802.1AEbn FDIS</a:t>
            </a:r>
          </a:p>
          <a:p>
            <a:pPr lvl="1">
              <a:defRPr/>
            </a:pPr>
            <a:r>
              <a:rPr lang="en-AU" dirty="0"/>
              <a:t>Status of 802.22 FDIS</a:t>
            </a:r>
          </a:p>
          <a:p>
            <a:pPr lvl="1">
              <a:defRPr/>
            </a:pPr>
            <a:r>
              <a:rPr lang="en-AU" dirty="0"/>
              <a:t>Status of 802.11ac, 802.11af</a:t>
            </a:r>
          </a:p>
          <a:p>
            <a:pPr lvl="1">
              <a:defRPr/>
            </a:pPr>
            <a:r>
              <a:rPr lang="en-AU" dirty="0"/>
              <a:t>Status of 802, 802.1Xbx, 802.1AX-Rev and 802.1Q-Rev</a:t>
            </a:r>
          </a:p>
          <a:p>
            <a:pPr lvl="1">
              <a:defRPr/>
            </a:pPr>
            <a:r>
              <a:rPr lang="en-AU" dirty="0"/>
              <a:t>Status of 802.3.1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Not much to report on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TAAA, UHT, EUHT</a:t>
            </a:r>
          </a:p>
          <a:p>
            <a:r>
              <a:rPr lang="en-AU" altLang="en-US" dirty="0"/>
              <a:t>Review status of latest SC6 proposals</a:t>
            </a:r>
          </a:p>
          <a:p>
            <a:pPr lvl="1"/>
            <a:r>
              <a:rPr lang="en-AU" altLang="en-US" dirty="0"/>
              <a:t>Virtual AP</a:t>
            </a:r>
          </a:p>
          <a:p>
            <a:pPr lvl="1"/>
            <a:r>
              <a:rPr lang="en-AU" altLang="en-US" dirty="0"/>
              <a:t>Optimization technology in WLAN</a:t>
            </a:r>
          </a:p>
          <a:p>
            <a:r>
              <a:rPr lang="en-AU" altLang="en-US" dirty="0"/>
              <a:t>Prepare for SC6 meeting in London</a:t>
            </a:r>
          </a:p>
          <a:p>
            <a:pPr lvl="1"/>
            <a:r>
              <a:rPr lang="en-AU" altLang="en-US" dirty="0"/>
              <a:t>Review agenda of WG1 &amp; WG7 – not much so far</a:t>
            </a:r>
          </a:p>
          <a:p>
            <a:pPr lvl="1"/>
            <a:r>
              <a:rPr lang="en-AU" altLang="en-US" dirty="0"/>
              <a:t>Review IEEE 802 submission – mainly status reports</a:t>
            </a:r>
          </a:p>
          <a:p>
            <a:pPr lvl="1"/>
            <a:r>
              <a:rPr lang="en-AU" altLang="en-US" dirty="0"/>
              <a:t>Confirm delegation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304092</TotalTime>
  <Words>1318</Words>
  <Application>Microsoft Office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WG11  Opening Report Snapshot slides 2014-09</vt:lpstr>
      <vt:lpstr>Abstract</vt:lpstr>
      <vt:lpstr>Editors Meeting - September 2014 Chairs: Peter Ecclesine, Adrian Stephens</vt:lpstr>
      <vt:lpstr>802.11 ARC – September 2014 Chair: Mark Hamilton</vt:lpstr>
      <vt:lpstr>IEEE 802.11 Publicity SC– September 2014 Chair: Stephen McCann</vt:lpstr>
      <vt:lpstr>Regulatory SC September 2014 Chair: Richard Kennedy</vt:lpstr>
      <vt:lpstr>WNG SC –  September 2014 Chair: Clint Chaplin</vt:lpstr>
      <vt:lpstr>IEEE 802 JTC1 SC – September 2014 Chair: Andrew Myles</vt:lpstr>
      <vt:lpstr>IEEE 802 JTC1 SC – September 2014 Chair: Andrew Myles</vt:lpstr>
      <vt:lpstr>TGmc 802.11 Revision – September 2014 Chair: Dorothy Stanley</vt:lpstr>
      <vt:lpstr>TGmc 802.11 Revision – September 2014 Chair: Dorothy Stanley</vt:lpstr>
      <vt:lpstr>IEEE 802.11ah - September 2014 sub 1GHz PHY Chair: Yongho Seok</vt:lpstr>
      <vt:lpstr>IEEE 802.11 FILS TGai – September 2014 Fast Initial Link Setup  Chair: Hiroshi Mano</vt:lpstr>
      <vt:lpstr>IEEE 802.11aj - September 2014 China millimeter wave Chair: Xiaoming Peng</vt:lpstr>
      <vt:lpstr>Task Group 802.11ak September 2014 Enhancements For Transit Links Within Bridged Networks Chair: Donald Eastlake</vt:lpstr>
      <vt:lpstr>IEEE 802.11aq – September 2014 Pre-Association Discovery Chair: Stephen McCann</vt:lpstr>
      <vt:lpstr>IEEE 802.11ax – September 2014 High Efficiency WLAN Chair: Osama Aboul-Magd </vt:lpstr>
      <vt:lpstr>NG60 Study Group – September 2014 Next Generation 60GHz Pro-tem Chair: Carlos Cordiero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2014</dc:title>
  <dc:creator>dstanley@arubanetworks.com;802.11CAC</dc:creator>
  <cp:lastModifiedBy>Dorothy Stanley</cp:lastModifiedBy>
  <cp:revision>3036</cp:revision>
  <cp:lastPrinted>2014-03-15T03:57:02Z</cp:lastPrinted>
  <dcterms:created xsi:type="dcterms:W3CDTF">1998-02-10T13:07:52Z</dcterms:created>
  <dcterms:modified xsi:type="dcterms:W3CDTF">2014-09-05T20:15:08Z</dcterms:modified>
</cp:coreProperties>
</file>