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6" r:id="rId9"/>
    <p:sldId id="455" r:id="rId10"/>
    <p:sldId id="443" r:id="rId11"/>
    <p:sldId id="457" r:id="rId12"/>
    <p:sldId id="444" r:id="rId13"/>
    <p:sldId id="440" r:id="rId14"/>
    <p:sldId id="43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1296" y="-2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344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802.11-14-1036-</a:t>
            </a:r>
            <a:r>
              <a:rPr lang="en-US" altLang="ja-JP" sz="1800" b="1" dirty="0" smtClean="0"/>
              <a:t>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2014 Athens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2014-07-12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lvl="1">
              <a:defRPr/>
            </a:pPr>
            <a:r>
              <a:rPr lang="en-US" altLang="ja-JP" dirty="0" smtClean="0"/>
              <a:t>Lee Armstrong</a:t>
            </a:r>
          </a:p>
          <a:p>
            <a:pPr>
              <a:defRPr/>
            </a:pPr>
            <a:r>
              <a:rPr lang="en-US" altLang="ja-JP" dirty="0" smtClean="0"/>
              <a:t>Comment </a:t>
            </a:r>
            <a:r>
              <a:rPr lang="en-US" altLang="ja-JP" dirty="0" smtClean="0"/>
              <a:t>resolution</a:t>
            </a:r>
          </a:p>
          <a:p>
            <a:pPr lvl="1">
              <a:defRPr/>
            </a:pPr>
            <a:r>
              <a:rPr lang="en-US" dirty="0" smtClean="0"/>
              <a:t>CID </a:t>
            </a:r>
            <a:r>
              <a:rPr lang="en-US" dirty="0" smtClean="0"/>
              <a:t>4079, 4195 , and 4078 (dup of 4079):  (Dan Harkins</a:t>
            </a:r>
            <a:r>
              <a:rPr lang="en-US" dirty="0" smtClean="0"/>
              <a:t>)</a:t>
            </a:r>
          </a:p>
          <a:p>
            <a:pPr>
              <a:defRPr/>
            </a:pPr>
            <a:r>
              <a:rPr lang="en-US" altLang="ja-JP" dirty="0" smtClean="0"/>
              <a:t>Recess </a:t>
            </a:r>
            <a:r>
              <a:rPr lang="en-US" altLang="ja-JP" dirty="0" smtClean="0"/>
              <a:t>until Wednesday</a:t>
            </a:r>
            <a:r>
              <a:rPr lang="en-US" altLang="ja-JP" dirty="0" smtClean="0"/>
              <a:t> </a:t>
            </a:r>
            <a:r>
              <a:rPr lang="en-US" altLang="ja-JP" dirty="0" smtClean="0"/>
              <a:t>P</a:t>
            </a:r>
            <a:r>
              <a:rPr lang="en-US" altLang="ja-JP" dirty="0" smtClean="0"/>
              <a:t>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lvl="1">
              <a:defRPr/>
            </a:pPr>
            <a:r>
              <a:rPr lang="en-US" dirty="0" smtClean="0"/>
              <a:t>CID 4234:</a:t>
            </a:r>
            <a:r>
              <a:rPr lang="ja-JP" altLang="en-US" dirty="0" smtClean="0"/>
              <a:t> </a:t>
            </a:r>
            <a:r>
              <a:rPr lang="en-US" dirty="0" smtClean="0"/>
              <a:t>Revise </a:t>
            </a:r>
            <a:r>
              <a:rPr lang="en-US" dirty="0" smtClean="0"/>
              <a:t>per submission 11-14-0836-02-</a:t>
            </a:r>
            <a:r>
              <a:rPr lang="en-US" dirty="0" smtClean="0"/>
              <a:t>00ai</a:t>
            </a:r>
          </a:p>
          <a:p>
            <a:pPr lvl="1">
              <a:defRPr/>
            </a:pPr>
            <a:r>
              <a:rPr lang="en-US" altLang="ja-JP" dirty="0" smtClean="0"/>
              <a:t>CID 4121 </a:t>
            </a:r>
            <a:r>
              <a:rPr lang="en-US" altLang="ja-JP" dirty="0" err="1" smtClean="0"/>
              <a:t>Jarrko</a:t>
            </a:r>
            <a:r>
              <a:rPr lang="en-US" altLang="ja-JP" dirty="0" smtClean="0"/>
              <a:t> </a:t>
            </a:r>
          </a:p>
          <a:p>
            <a:pPr lvl="1">
              <a:defRPr/>
            </a:pPr>
            <a:endParaRPr lang="ja-JP" altLang="en-US" dirty="0" smtClean="0"/>
          </a:p>
          <a:p>
            <a:pPr>
              <a:defRPr/>
            </a:pPr>
            <a:r>
              <a:rPr lang="en-US" altLang="ja-JP" dirty="0" smtClean="0"/>
              <a:t>Recess</a:t>
            </a:r>
            <a:r>
              <a:rPr lang="en-US" altLang="ja-JP" dirty="0" smtClean="0"/>
              <a:t> </a:t>
            </a:r>
            <a:r>
              <a:rPr lang="en-US" altLang="ja-JP" dirty="0" smtClean="0"/>
              <a:t>PM</a:t>
            </a:r>
            <a:r>
              <a:rPr lang="en-US" altLang="ja-JP" dirty="0" smtClean="0"/>
              <a:t>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a:t>
            </a:r>
            <a:r>
              <a:rPr lang="en-US" altLang="ja-JP" dirty="0" smtClean="0">
                <a:ea typeface="ＭＳ Ｐゴシック" pitchFamily="-84" charset="-128"/>
                <a:cs typeface="ＭＳ Ｐゴシック" pitchFamily="-84" charset="-128"/>
              </a:rPr>
              <a:t>17:</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lvl="1"/>
            <a:r>
              <a:rPr lang="en-US" u="sng" dirty="0" smtClean="0"/>
              <a:t>Additional editorial clean-up</a:t>
            </a:r>
            <a:r>
              <a:rPr lang="en-US" u="sng" dirty="0" smtClean="0"/>
              <a:t>. (</a:t>
            </a:r>
            <a:r>
              <a:rPr lang="en-US" u="sng" dirty="0" err="1" smtClean="0"/>
              <a:t>Jarkko</a:t>
            </a:r>
            <a:r>
              <a:rPr lang="en-US" u="sng" dirty="0" smtClean="0"/>
              <a:t>)</a:t>
            </a:r>
            <a:endParaRPr lang="en-US" altLang="ja-JP"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18</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Nov</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2014,  Athens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San Diego.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r>
              <a:rPr lang="en-GB" altLang="ja-JP" dirty="0" smtClean="0">
                <a:ea typeface="ＭＳ Ｐゴシック" pitchFamily="-84" charset="-128"/>
                <a:cs typeface="ＭＳ Ｐゴシック" pitchFamily="-84" charset="-128"/>
              </a:rPr>
              <a:t>:</a:t>
            </a:r>
          </a:p>
          <a:p>
            <a:pPr lvl="1"/>
            <a:r>
              <a:rPr lang="en-US" altLang="ja-JP" dirty="0" smtClean="0"/>
              <a:t>11-14/0900r0 July 2014 San Diego Session Minutes</a:t>
            </a:r>
          </a:p>
          <a:p>
            <a:r>
              <a:rPr lang="en-US" altLang="ja-JP" dirty="0" smtClean="0"/>
              <a:t>Moved: Hitoshi Morioka</a:t>
            </a:r>
          </a:p>
          <a:p>
            <a:pPr>
              <a:defRPr/>
            </a:pPr>
            <a:r>
              <a:rPr lang="en-US" altLang="ja-JP" dirty="0" err="1" smtClean="0"/>
              <a:t>Seconded:Ping</a:t>
            </a:r>
            <a:r>
              <a:rPr lang="en-US" altLang="ja-JP" dirty="0" smtClean="0"/>
              <a:t>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t>
            </a:r>
            <a:r>
              <a:rPr lang="en-US" altLang="ja-JP" dirty="0" err="1" smtClean="0">
                <a:ea typeface="ＭＳ Ｐゴシック" pitchFamily="-84" charset="-128"/>
                <a:cs typeface="ＭＳ Ｐゴシック" pitchFamily="-84" charset="-128"/>
              </a:rPr>
              <a:t>Digo</a:t>
            </a:r>
            <a:r>
              <a:rPr lang="en-US" altLang="ja-JP" dirty="0" smtClean="0">
                <a:ea typeface="ＭＳ Ｐゴシック" pitchFamily="-84" charset="-128"/>
                <a:cs typeface="ＭＳ Ｐゴシック" pitchFamily="-84" charset="-128"/>
              </a:rPr>
              <a:t> to Athens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Athens meeting.</a:t>
            </a:r>
            <a:endParaRPr lang="en-US" altLang="ja-JP" dirty="0" smtClean="0">
              <a:ea typeface="ＭＳ Ｐゴシック" pitchFamily="-84" charset="-128"/>
              <a:cs typeface="ＭＳ Ｐゴシック" pitchFamily="-84" charset="-128"/>
            </a:endParaRPr>
          </a:p>
          <a:p>
            <a:pPr marL="685800" lvl="2" indent="-342900">
              <a:defRPr/>
            </a:pPr>
            <a:r>
              <a:rPr lang="en-US" altLang="ja-JP" dirty="0" smtClean="0"/>
              <a:t>11-14/1053r1 </a:t>
            </a:r>
            <a:r>
              <a:rPr lang="en-US" altLang="ja-JP" dirty="0" err="1" smtClean="0"/>
              <a:t>TGai</a:t>
            </a:r>
            <a:r>
              <a:rPr lang="en-US" altLang="ja-JP" dirty="0" smtClean="0"/>
              <a:t> Teleconference Minutes on Aug 19th</a:t>
            </a:r>
            <a:endParaRPr lang="en-US" altLang="ja-JP" dirty="0" smtClean="0"/>
          </a:p>
          <a:p>
            <a:pPr marL="685800" lvl="2" indent="-342900">
              <a:defRPr/>
            </a:pPr>
            <a:r>
              <a:rPr lang="en-US" altLang="ja-JP" dirty="0" smtClean="0"/>
              <a:t>11</a:t>
            </a:r>
            <a:r>
              <a:rPr lang="en-US" altLang="ja-JP" dirty="0" smtClean="0"/>
              <a:t>-14/1080r2 July-September Teleconference Minutes</a:t>
            </a:r>
            <a:endParaRPr lang="en-US"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err="1" smtClean="0"/>
              <a:t>Seconded:Ping</a:t>
            </a:r>
            <a:r>
              <a:rPr lang="en-US" altLang="ja-JP" dirty="0" smtClean="0"/>
              <a:t> Fang</a:t>
            </a:r>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a:t>
            </a:r>
            <a:r>
              <a:rPr lang="en-US" altLang="ja-JP" dirty="0" smtClean="0">
                <a:solidFill>
                  <a:srgbClr val="FFFFFF"/>
                </a:solidFill>
                <a:ea typeface="ＭＳ Ｐゴシック" pitchFamily="-84" charset="-128"/>
                <a:cs typeface="ＭＳ Ｐゴシック" pitchFamily="-84" charset="-128"/>
              </a:rPr>
              <a:t>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Sep  ??</a:t>
            </a:r>
            <a:r>
              <a:rPr lang="en-US" altLang="ja-JP" baseline="30000" dirty="0" err="1" smtClean="0"/>
              <a:t>th</a:t>
            </a:r>
            <a:r>
              <a:rPr lang="en-US" altLang="ja-JP" dirty="0" smtClean="0"/>
              <a:t> to Nov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2014 Athens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Sep 15th ,  2014 –</a:t>
            </a:r>
            <a:r>
              <a:rPr lang="en-US" altLang="ja-JP" dirty="0" smtClean="0"/>
              <a:t> 10:</a:t>
            </a:r>
            <a:r>
              <a:rPr lang="en-US" altLang="ja-JP" dirty="0" smtClean="0"/>
              <a:t>3</a:t>
            </a:r>
            <a:r>
              <a:rPr lang="en-US" altLang="ja-JP" dirty="0" smtClean="0"/>
              <a:t>0</a:t>
            </a:r>
            <a:r>
              <a:rPr lang="en-US" altLang="ja-JP" dirty="0" smtClean="0"/>
              <a:t>-</a:t>
            </a:r>
            <a:r>
              <a:rPr lang="en-US" altLang="ja-JP" dirty="0" smtClean="0"/>
              <a:t>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minutes of past meeting and teleconference</a:t>
            </a:r>
          </a:p>
          <a:p>
            <a:pPr lvl="1"/>
            <a:r>
              <a:rPr lang="en-US" altLang="ja-JP" dirty="0" smtClean="0"/>
              <a:t>11-14/1080r2 July-September Teleconference Minutes</a:t>
            </a:r>
          </a:p>
          <a:p>
            <a:pPr lvl="1"/>
            <a:r>
              <a:rPr lang="en-US" altLang="ja-JP" dirty="0" smtClean="0"/>
              <a:t>11-14/0900r0 July 2014 San Diego Session Minutes</a:t>
            </a:r>
          </a:p>
          <a:p>
            <a:r>
              <a:rPr lang="en-US" altLang="ja-JP" dirty="0" smtClean="0"/>
              <a:t>Status of reminding </a:t>
            </a:r>
            <a:r>
              <a:rPr lang="en-US" altLang="ja-JP" dirty="0" err="1" smtClean="0"/>
              <a:t>CID’s</a:t>
            </a:r>
            <a:endParaRPr lang="en-US" altLang="ja-JP" dirty="0" smtClean="0"/>
          </a:p>
          <a:p>
            <a:pPr lvl="1"/>
            <a:r>
              <a:rPr lang="de-DE" altLang="ja-JP" dirty="0" smtClean="0"/>
              <a:t>11-14-1133-01-00ai-LB201-Open-Issues-Unresolved-comments-to-be-covered-during-the-Athens-Meeting  (Marc E.)</a:t>
            </a:r>
            <a:endParaRPr lang="en-US" altLang="ja-JP" dirty="0" smtClean="0"/>
          </a:p>
          <a:p>
            <a:r>
              <a:rPr lang="en-US" altLang="ja-JP" dirty="0" smtClean="0"/>
              <a:t>comment </a:t>
            </a:r>
            <a:r>
              <a:rPr lang="en-US" altLang="ja-JP" dirty="0" smtClean="0"/>
              <a:t>resolution</a:t>
            </a:r>
          </a:p>
          <a:p>
            <a:pPr marL="685800" lvl="2" indent="-342900"/>
            <a:r>
              <a:rPr lang="en-US" dirty="0" smtClean="0"/>
              <a:t>Motion for CID </a:t>
            </a:r>
            <a:r>
              <a:rPr lang="en-US" dirty="0" smtClean="0"/>
              <a:t>4146: (</a:t>
            </a:r>
            <a:r>
              <a:rPr lang="en-US" b="1" dirty="0" smtClean="0"/>
              <a:t>Lee Armstrong</a:t>
            </a:r>
            <a:r>
              <a:rPr lang="en-US" dirty="0" smtClean="0"/>
              <a:t>)</a:t>
            </a:r>
            <a:r>
              <a:rPr lang="en-US" dirty="0" smtClean="0"/>
              <a:t> </a:t>
            </a:r>
          </a:p>
          <a:p>
            <a:pPr marL="685800" lvl="2" indent="-342900"/>
            <a:r>
              <a:rPr lang="en-US" dirty="0" smtClean="0"/>
              <a:t>11-14/ 1073r1 for CID </a:t>
            </a:r>
            <a:r>
              <a:rPr lang="en-US" b="1" dirty="0" smtClean="0"/>
              <a:t>4634</a:t>
            </a:r>
            <a:r>
              <a:rPr lang="ja-JP" altLang="en-US" dirty="0" smtClean="0"/>
              <a:t> </a:t>
            </a:r>
            <a:r>
              <a:rPr lang="en-US" altLang="ja-JP" dirty="0" smtClean="0"/>
              <a:t>(Ping Fang)</a:t>
            </a:r>
          </a:p>
          <a:p>
            <a:pPr marL="685800" lvl="2" indent="-342900"/>
            <a:r>
              <a:rPr lang="en-US" dirty="0" smtClean="0"/>
              <a:t>11-14/ 1073r1</a:t>
            </a:r>
            <a:r>
              <a:rPr lang="en-US" dirty="0" smtClean="0"/>
              <a:t>  for CID </a:t>
            </a:r>
            <a:r>
              <a:rPr lang="en-US" dirty="0" smtClean="0"/>
              <a:t>4696, 4743, 4770, 4835, 4772,</a:t>
            </a:r>
            <a:r>
              <a:rPr lang="en-US" dirty="0" smtClean="0"/>
              <a:t> </a:t>
            </a:r>
            <a:r>
              <a:rPr lang="en-US" altLang="ja-JP" dirty="0" smtClean="0"/>
              <a:t>(Ping Fang)</a:t>
            </a:r>
          </a:p>
          <a:p>
            <a:r>
              <a:rPr lang="en-US" altLang="ja-JP" dirty="0" smtClean="0"/>
              <a:t>Recess until</a:t>
            </a:r>
            <a:r>
              <a:rPr lang="en-US" altLang="ja-JP" dirty="0" smtClean="0"/>
              <a:t>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Sep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a:t>
            </a:r>
            <a:r>
              <a:rPr lang="en-US" altLang="ja-JP" dirty="0" smtClean="0">
                <a:ea typeface="ＭＳ Ｐゴシック" pitchFamily="-84" charset="-128"/>
                <a:cs typeface="ＭＳ Ｐゴシック" pitchFamily="-84" charset="-128"/>
              </a:rPr>
              <a:t>Sep </a:t>
            </a:r>
            <a:r>
              <a:rPr lang="en-US" altLang="ja-JP" dirty="0" smtClean="0">
                <a:ea typeface="ＭＳ Ｐゴシック" pitchFamily="-84" charset="-128"/>
                <a:cs typeface="ＭＳ Ｐゴシック" pitchFamily="-84" charset="-128"/>
              </a:rPr>
              <a:t>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16:00-18:00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endParaRPr lang="ja-JP" altLang="en-US" dirty="0" smtClean="0"/>
          </a:p>
          <a:p>
            <a:pPr lvl="1">
              <a:defRPr/>
            </a:pPr>
            <a:r>
              <a:rPr lang="en-US" dirty="0" smtClean="0"/>
              <a:t>CID 5139: (</a:t>
            </a:r>
            <a:r>
              <a:rPr lang="en-US" b="1" dirty="0" err="1" smtClean="0"/>
              <a:t>Santosh</a:t>
            </a:r>
            <a:r>
              <a:rPr lang="en-US" b="1" dirty="0" smtClean="0"/>
              <a:t> </a:t>
            </a:r>
            <a:r>
              <a:rPr lang="en-US" b="1" dirty="0" err="1" smtClean="0"/>
              <a:t>Pandey</a:t>
            </a:r>
            <a:r>
              <a:rPr lang="en-US" dirty="0" smtClean="0"/>
              <a:t>)</a:t>
            </a:r>
          </a:p>
          <a:p>
            <a:pPr lvl="1">
              <a:defRPr/>
            </a:pPr>
            <a:r>
              <a:rPr lang="en-US" dirty="0" smtClean="0"/>
              <a:t>11-14/1107r2 for CID  </a:t>
            </a:r>
            <a:r>
              <a:rPr lang="en-US" dirty="0" smtClean="0"/>
              <a:t>4288,  4311,  4344,  4933,  4712,  4802,  4029,  4313,  4314,  4346,  4368,  4595,  4800,  5137,  4809,  4812,  5127,  5126,  5016,  4808,  5015,  4999,  4032,  5111,  5000,  4586,  4614,  4910,  4911,  4024,  4025,  4724,  4895.</a:t>
            </a:r>
            <a:r>
              <a:rPr lang="en-US" dirty="0" smtClean="0"/>
              <a:t> (</a:t>
            </a:r>
            <a:r>
              <a:rPr lang="en-US" altLang="ja-JP" dirty="0" err="1" smtClean="0"/>
              <a:t>Xiaofei</a:t>
            </a:r>
            <a:r>
              <a:rPr lang="en-US" altLang="ja-JP" dirty="0" smtClean="0"/>
              <a:t> WANG</a:t>
            </a:r>
            <a:r>
              <a:rPr lang="en-US" altLang="ja-JP" dirty="0" smtClean="0"/>
              <a:t> )</a:t>
            </a:r>
          </a:p>
          <a:p>
            <a:pPr lvl="1">
              <a:defRPr/>
            </a:pPr>
            <a:r>
              <a:rPr lang="en-US" altLang="ja-JP" dirty="0" smtClean="0"/>
              <a:t>Motion for 11-14/1215r1,1219r1,1073r2 (Ping Fang)</a:t>
            </a:r>
          </a:p>
          <a:p>
            <a:pPr lvl="1">
              <a:defRPr/>
            </a:pPr>
            <a:r>
              <a:rPr lang="en-US" dirty="0" smtClean="0"/>
              <a:t>11-14/1219,1215 for CID  </a:t>
            </a:r>
            <a:r>
              <a:rPr lang="en-US" dirty="0" smtClean="0"/>
              <a:t>4005,  4488,  4632,  4506:  </a:t>
            </a:r>
            <a:r>
              <a:rPr lang="en-US" dirty="0" smtClean="0"/>
              <a:t>(</a:t>
            </a:r>
            <a:r>
              <a:rPr lang="en-US" b="1" dirty="0" smtClean="0"/>
              <a:t>Ping </a:t>
            </a:r>
            <a:r>
              <a:rPr lang="en-US" b="1" dirty="0" smtClean="0"/>
              <a:t>Fang</a:t>
            </a:r>
            <a:r>
              <a:rPr lang="en-US" dirty="0" smtClean="0"/>
              <a:t>)</a:t>
            </a:r>
          </a:p>
          <a:p>
            <a:pPr lvl="1">
              <a:defRPr/>
            </a:pPr>
            <a:r>
              <a:rPr lang="en-US" dirty="0" smtClean="0"/>
              <a:t>11-14/1406 CID </a:t>
            </a:r>
            <a:r>
              <a:rPr lang="en-US" dirty="0" smtClean="0"/>
              <a:t>4206</a:t>
            </a:r>
            <a:r>
              <a:rPr lang="en-US" dirty="0" smtClean="0"/>
              <a:t> (</a:t>
            </a:r>
            <a:r>
              <a:rPr lang="en-US" b="1" dirty="0" err="1" smtClean="0"/>
              <a:t>Santosh</a:t>
            </a:r>
            <a:r>
              <a:rPr lang="en-US" b="1" dirty="0" smtClean="0"/>
              <a:t> Abraham</a:t>
            </a:r>
            <a:r>
              <a:rPr lang="en-US" dirty="0" smtClean="0"/>
              <a:t>)</a:t>
            </a:r>
            <a:r>
              <a:rPr lang="ja-JP" altLang="en-US" dirty="0" smtClean="0"/>
              <a:t> </a:t>
            </a:r>
            <a:endParaRPr lang="en-US" altLang="ja-JP" dirty="0" smtClean="0"/>
          </a:p>
          <a:p>
            <a:pPr lvl="1">
              <a:defRPr/>
            </a:pPr>
            <a:endParaRPr lang="en-US" dirty="0" smtClean="0"/>
          </a:p>
          <a:p>
            <a:pPr>
              <a:defRPr/>
            </a:pPr>
            <a:r>
              <a:rPr lang="en-US" altLang="ja-JP" dirty="0" smtClean="0"/>
              <a:t>Recess </a:t>
            </a:r>
            <a:r>
              <a:rPr lang="en-US" altLang="ja-JP" dirty="0" smtClean="0"/>
              <a:t>until</a:t>
            </a:r>
            <a:r>
              <a:rPr lang="en-US" altLang="ja-JP" dirty="0" smtClean="0"/>
              <a:t> Tuesday PM1 (</a:t>
            </a:r>
            <a:r>
              <a:rPr lang="en-US" altLang="ja-JP" dirty="0" smtClean="0"/>
              <a:t>Joint meeting with </a:t>
            </a:r>
            <a:r>
              <a:rPr lang="en-US" altLang="ja-JP" dirty="0" err="1" smtClean="0"/>
              <a:t>TGaq</a:t>
            </a:r>
            <a:r>
              <a:rPr lang="en-US" altLang="ja-JP" dirty="0" smtClean="0"/>
              <a:t>)</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(Joint meeting with </a:t>
            </a:r>
            <a:r>
              <a:rPr lang="en-US" altLang="ja-JP" dirty="0" err="1" smtClean="0">
                <a:ea typeface="ＭＳ Ｐゴシック" pitchFamily="-84" charset="-128"/>
                <a:cs typeface="ＭＳ Ｐゴシック" pitchFamily="-84" charset="-128"/>
              </a:rPr>
              <a:t>TGaq</a:t>
            </a:r>
            <a:r>
              <a:rPr lang="en-US" altLang="ja-JP" dirty="0" smtClean="0">
                <a:ea typeface="ＭＳ Ｐゴシック" pitchFamily="-84" charset="-128"/>
                <a:cs typeface="ＭＳ Ｐゴシック" pitchFamily="-84" charset="-128"/>
              </a:rPr>
              <a:t>)</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Joint discussion with </a:t>
            </a:r>
            <a:r>
              <a:rPr lang="en-US" altLang="ja-JP" dirty="0" err="1" smtClean="0"/>
              <a:t>Tgaq</a:t>
            </a:r>
            <a:endParaRPr lang="en-US" altLang="ja-JP" dirty="0" smtClean="0"/>
          </a:p>
          <a:p>
            <a:pPr>
              <a:defRPr/>
            </a:pPr>
            <a:r>
              <a:rPr lang="en-US" altLang="ja-JP" dirty="0" smtClean="0"/>
              <a:t>Comment resolution</a:t>
            </a:r>
          </a:p>
          <a:p>
            <a:pPr marL="685800" lvl="2" indent="-342900">
              <a:defRPr/>
            </a:pPr>
            <a:r>
              <a:rPr lang="en-US" dirty="0" smtClean="0"/>
              <a:t>11-14/840r1 for CID </a:t>
            </a:r>
            <a:r>
              <a:rPr lang="en-US" b="1" dirty="0" smtClean="0"/>
              <a:t>4274,  4234,  4253,  5090,  4007</a:t>
            </a:r>
            <a:r>
              <a:rPr lang="en-US" dirty="0" smtClean="0"/>
              <a:t>: (</a:t>
            </a:r>
            <a:r>
              <a:rPr lang="en-US" b="1" dirty="0" smtClean="0"/>
              <a:t>George </a:t>
            </a:r>
            <a:r>
              <a:rPr lang="en-US" b="1" dirty="0" err="1" smtClean="0"/>
              <a:t>Cherian</a:t>
            </a:r>
            <a:r>
              <a:rPr lang="en-US" dirty="0" smtClean="0"/>
              <a:t>)</a:t>
            </a:r>
            <a:endParaRPr lang="en-US" altLang="ja-JP" dirty="0" smtClean="0"/>
          </a:p>
          <a:p>
            <a:pPr marL="685800" lvl="2" indent="-342900">
              <a:defRPr/>
            </a:pPr>
            <a:r>
              <a:rPr lang="en-US" altLang="ja-JP" dirty="0" smtClean="0"/>
              <a:t>11-14/</a:t>
            </a:r>
            <a:r>
              <a:rPr lang="en-US" altLang="ja-JP" dirty="0" smtClean="0"/>
              <a:t>1270r0 </a:t>
            </a:r>
            <a:r>
              <a:rPr lang="en-US" altLang="ja-JP" dirty="0" smtClean="0"/>
              <a:t>LB201 Comment Resolution for CIDs 4999 and 4724 / </a:t>
            </a:r>
            <a:r>
              <a:rPr lang="en-US" altLang="ja-JP" dirty="0" err="1" smtClean="0"/>
              <a:t>Xiaofei</a:t>
            </a:r>
            <a:r>
              <a:rPr lang="en-US" altLang="ja-JP" dirty="0" smtClean="0"/>
              <a:t> WANG</a:t>
            </a:r>
            <a:r>
              <a:rPr lang="en-US" altLang="ja-JP" dirty="0" smtClean="0"/>
              <a:t> </a:t>
            </a: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1838</TotalTime>
  <Words>2837</Words>
  <Application>Microsoft Macintosh PowerPoint</Application>
  <PresentationFormat>画面に合わせる (4:3)</PresentationFormat>
  <Paragraphs>396</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Sep 2014 Athens</vt:lpstr>
      <vt:lpstr>Abstract</vt:lpstr>
      <vt:lpstr>Meeting Protocol</vt:lpstr>
      <vt:lpstr>Attendance</vt:lpstr>
      <vt:lpstr>Attendance, Voting &amp; Document Status</vt:lpstr>
      <vt:lpstr>IEEE 802.11 FILS TGai – Sep 2014 Athens</vt:lpstr>
      <vt:lpstr>Agenda Monday Sep 15th ,  2014 – 10:30-12:30</vt:lpstr>
      <vt:lpstr>Agenda Monday Sep 15th ,  2014 – 16:00-18:00</vt:lpstr>
      <vt:lpstr>Agenda (Joint meeting with TGaq) Tuesday Sep 16th ,  2014 – 13:30-15:30</vt:lpstr>
      <vt:lpstr>Agenda Tuesday Sep 16th ,  2014 – 16:00-18:00</vt:lpstr>
      <vt:lpstr>Agenda Wednesday Sep 17th ,  2014 – 13:30-15:30</vt:lpstr>
      <vt:lpstr>Agenda Wednesday Sep 17th ,  2014 – 16:00-17:00</vt:lpstr>
      <vt:lpstr>Agenda Thursday Sep 18th ,  2014 – 08:00-10:00</vt:lpstr>
      <vt:lpstr>Agenda Thursday Sep 18th ,  2014 – 13:30-15:30</vt:lpstr>
      <vt:lpstr>Agenda  Thursday  July 18th,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Diego. </vt:lpstr>
      <vt:lpstr>Approve TGai teleconference meeting minutes of San Digo to Athens meeting.</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519</cp:revision>
  <cp:lastPrinted>1998-02-10T13:28:06Z</cp:lastPrinted>
  <dcterms:created xsi:type="dcterms:W3CDTF">2014-09-15T06:24:37Z</dcterms:created>
  <dcterms:modified xsi:type="dcterms:W3CDTF">2014-09-16T13:02:42Z</dcterms:modified>
  <cp:category/>
</cp:coreProperties>
</file>