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6" r:id="rId9"/>
    <p:sldId id="455" r:id="rId10"/>
    <p:sldId id="443" r:id="rId11"/>
    <p:sldId id="457" r:id="rId12"/>
    <p:sldId id="444" r:id="rId13"/>
    <p:sldId id="440" r:id="rId14"/>
    <p:sldId id="43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66" d="100"/>
          <a:sy n="66" d="100"/>
        </p:scale>
        <p:origin x="-2280" y="-45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802.11-14-1036-01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2014 Athens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2014-07-12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endParaRPr lang="ja-JP" altLang="en-US" dirty="0" smtClean="0"/>
          </a:p>
          <a:p>
            <a:pPr>
              <a:defRPr/>
            </a:pPr>
            <a:r>
              <a:rPr lang="en-US" altLang="ja-JP" dirty="0" smtClean="0"/>
              <a:t>Recess until Wednesday</a:t>
            </a:r>
            <a:r>
              <a:rPr lang="en-US" altLang="ja-JP" dirty="0" smtClean="0"/>
              <a:t> </a:t>
            </a:r>
            <a:r>
              <a:rPr lang="en-US" altLang="ja-JP" dirty="0" smtClean="0"/>
              <a:t>P</a:t>
            </a:r>
            <a:r>
              <a:rPr lang="en-US" altLang="ja-JP" dirty="0" smtClean="0"/>
              <a:t>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a:t>
            </a:r>
            <a:r>
              <a:rPr lang="en-US" altLang="ja-JP" dirty="0" smtClean="0"/>
              <a:t> </a:t>
            </a:r>
            <a:r>
              <a:rPr lang="en-US" altLang="ja-JP" dirty="0" smtClean="0"/>
              <a:t>PM</a:t>
            </a:r>
            <a:r>
              <a:rPr lang="en-US" altLang="ja-JP" dirty="0" smtClean="0"/>
              <a:t>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a:t>
            </a:r>
            <a:r>
              <a:rPr lang="en-US" altLang="ja-JP" dirty="0" smtClean="0">
                <a:ea typeface="ＭＳ Ｐゴシック" pitchFamily="-84" charset="-128"/>
                <a:cs typeface="ＭＳ Ｐゴシック" pitchFamily="-84" charset="-128"/>
              </a:rPr>
              <a:t>17:</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18</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Nov</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2014,  Athens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San Diego.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r>
              <a:rPr lang="en-GB" altLang="ja-JP" dirty="0" smtClean="0">
                <a:ea typeface="ＭＳ Ｐゴシック" pitchFamily="-84" charset="-128"/>
                <a:cs typeface="ＭＳ Ｐゴシック" pitchFamily="-84" charset="-128"/>
              </a:rPr>
              <a:t>:</a:t>
            </a:r>
          </a:p>
          <a:p>
            <a:pPr lvl="1"/>
            <a:r>
              <a:rPr lang="en-US" altLang="ja-JP" dirty="0" smtClean="0"/>
              <a:t>11-14/0900r0 July 2014 San Diego Session Minutes</a:t>
            </a:r>
          </a:p>
          <a:p>
            <a:r>
              <a:rPr lang="en-US" altLang="ja-JP" dirty="0" smtClean="0"/>
              <a:t>Moved: Hitoshi Morioka</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t>
            </a:r>
            <a:r>
              <a:rPr lang="en-US" altLang="ja-JP" dirty="0" err="1" smtClean="0">
                <a:ea typeface="ＭＳ Ｐゴシック" pitchFamily="-84" charset="-128"/>
                <a:cs typeface="ＭＳ Ｐゴシック" pitchFamily="-84" charset="-128"/>
              </a:rPr>
              <a:t>Digo</a:t>
            </a:r>
            <a:r>
              <a:rPr lang="en-US" altLang="ja-JP" dirty="0" smtClean="0">
                <a:ea typeface="ＭＳ Ｐゴシック" pitchFamily="-84" charset="-128"/>
                <a:cs typeface="ＭＳ Ｐゴシック" pitchFamily="-84" charset="-128"/>
              </a:rPr>
              <a:t> to Athens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Athens meeting.</a:t>
            </a:r>
          </a:p>
          <a:p>
            <a:pPr marL="685800" lvl="2" indent="-342900">
              <a:defRPr/>
            </a:pPr>
            <a:r>
              <a:rPr lang="en-US" altLang="ja-JP" dirty="0" smtClean="0"/>
              <a:t>11-14/1080r2 July-September Teleconference Minutes</a:t>
            </a:r>
            <a:endParaRPr lang="en-US"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Sep  ??</a:t>
            </a:r>
            <a:r>
              <a:rPr lang="en-US" altLang="ja-JP" baseline="30000" dirty="0" err="1" smtClean="0"/>
              <a:t>th</a:t>
            </a:r>
            <a:r>
              <a:rPr lang="en-US" altLang="ja-JP" dirty="0" smtClean="0"/>
              <a:t> to Nov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2014 Athens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Sep 15th ,  2014 –</a:t>
            </a:r>
            <a:r>
              <a:rPr lang="en-US" altLang="ja-JP" dirty="0" smtClean="0"/>
              <a:t> 10:</a:t>
            </a:r>
            <a:r>
              <a:rPr lang="en-US" altLang="ja-JP" dirty="0" smtClean="0"/>
              <a:t>3</a:t>
            </a:r>
            <a:r>
              <a:rPr lang="en-US" altLang="ja-JP" dirty="0" smtClean="0"/>
              <a:t>0</a:t>
            </a:r>
            <a:r>
              <a:rPr lang="en-US" altLang="ja-JP" dirty="0" smtClean="0"/>
              <a:t>-</a:t>
            </a:r>
            <a:r>
              <a:rPr lang="en-US" altLang="ja-JP" dirty="0" smtClean="0"/>
              <a:t>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fontScale="92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minutes of past meeting and teleconference</a:t>
            </a:r>
          </a:p>
          <a:p>
            <a:pPr lvl="1"/>
            <a:r>
              <a:rPr lang="en-US" altLang="ja-JP" dirty="0" smtClean="0"/>
              <a:t>11-14/1080r2 July-September Teleconference Minutes</a:t>
            </a:r>
          </a:p>
          <a:p>
            <a:pPr lvl="1"/>
            <a:r>
              <a:rPr lang="en-US" altLang="ja-JP" dirty="0" smtClean="0"/>
              <a:t>11-14/0900r0 July 2014 San Diego Session Minutes</a:t>
            </a:r>
          </a:p>
          <a:p>
            <a:r>
              <a:rPr lang="en-US" altLang="ja-JP" dirty="0" smtClean="0"/>
              <a:t>Status of reminding </a:t>
            </a:r>
            <a:r>
              <a:rPr lang="en-US" altLang="ja-JP" dirty="0" err="1" smtClean="0"/>
              <a:t>CID’s</a:t>
            </a:r>
            <a:endParaRPr lang="en-US" altLang="ja-JP" dirty="0" smtClean="0"/>
          </a:p>
          <a:p>
            <a:pPr lvl="1"/>
            <a:r>
              <a:rPr lang="de-DE" altLang="ja-JP" dirty="0" smtClean="0"/>
              <a:t>11-14-1133-01-00ai-LB201-Open-Issues-Unresolved-comments-to-be-covered-during-the-Athens-Meeting  (Marc E.)</a:t>
            </a:r>
            <a:endParaRPr lang="en-US" altLang="ja-JP" dirty="0" smtClean="0"/>
          </a:p>
          <a:p>
            <a:r>
              <a:rPr lang="en-US" altLang="ja-JP" dirty="0" smtClean="0"/>
              <a:t>comment resolution</a:t>
            </a:r>
          </a:p>
          <a:p>
            <a:r>
              <a:rPr lang="en-US" altLang="ja-JP" dirty="0" smtClean="0"/>
              <a:t>Recess until</a:t>
            </a:r>
            <a:r>
              <a:rPr lang="en-US" altLang="ja-JP" dirty="0" smtClean="0"/>
              <a:t>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Sep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a:t>
            </a:r>
            <a:r>
              <a:rPr lang="en-US" altLang="ja-JP" dirty="0" smtClean="0">
                <a:ea typeface="ＭＳ Ｐゴシック" pitchFamily="-84" charset="-128"/>
                <a:cs typeface="ＭＳ Ｐゴシック" pitchFamily="-84" charset="-128"/>
              </a:rPr>
              <a:t>Sep </a:t>
            </a:r>
            <a:r>
              <a:rPr lang="en-US" altLang="ja-JP" dirty="0" smtClean="0">
                <a:ea typeface="ＭＳ Ｐゴシック" pitchFamily="-84" charset="-128"/>
                <a:cs typeface="ＭＳ Ｐゴシック" pitchFamily="-84" charset="-128"/>
              </a:rPr>
              <a:t>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a:t>
            </a:r>
            <a:r>
              <a:rPr lang="en-US" altLang="ja-JP" dirty="0" smtClean="0"/>
              <a:t>resolution</a:t>
            </a:r>
            <a:endParaRPr lang="ja-JP" altLang="en-US" dirty="0" smtClean="0"/>
          </a:p>
          <a:p>
            <a:pPr>
              <a:defRPr/>
            </a:pPr>
            <a:r>
              <a:rPr lang="en-US" altLang="ja-JP" dirty="0" smtClean="0"/>
              <a:t>Recess until</a:t>
            </a:r>
            <a:r>
              <a:rPr lang="en-US" altLang="ja-JP" dirty="0" smtClean="0"/>
              <a:t> Tuesday PM1 (</a:t>
            </a:r>
            <a:r>
              <a:rPr lang="en-US" altLang="ja-JP" dirty="0" smtClean="0"/>
              <a:t>Joint meeting with </a:t>
            </a:r>
            <a:r>
              <a:rPr lang="en-US" altLang="ja-JP" dirty="0" err="1" smtClean="0"/>
              <a:t>Tgaq</a:t>
            </a:r>
            <a:r>
              <a:rPr lang="en-US" altLang="ja-JP" dirty="0" smtClean="0"/>
              <a:t>)</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(Joint meeting with </a:t>
            </a:r>
            <a:r>
              <a:rPr lang="en-US" altLang="ja-JP" dirty="0" err="1" smtClean="0">
                <a:ea typeface="ＭＳ Ｐゴシック" pitchFamily="-84" charset="-128"/>
                <a:cs typeface="ＭＳ Ｐゴシック" pitchFamily="-84" charset="-128"/>
              </a:rPr>
              <a:t>TGaq</a:t>
            </a:r>
            <a:r>
              <a:rPr lang="en-US" altLang="ja-JP" dirty="0" smtClean="0">
                <a:ea typeface="ＭＳ Ｐゴシック" pitchFamily="-84" charset="-128"/>
                <a:cs typeface="ＭＳ Ｐゴシック" pitchFamily="-84" charset="-128"/>
              </a:rPr>
              <a:t>)</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Joint discussion with </a:t>
            </a:r>
            <a:r>
              <a:rPr lang="en-US" altLang="ja-JP" dirty="0" err="1" smtClean="0"/>
              <a:t>TGaq</a:t>
            </a: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TotalTime>
  <Words>2577</Words>
  <Application>Microsoft Macintosh PowerPoint</Application>
  <PresentationFormat>画面に合わせる (4:3)</PresentationFormat>
  <Paragraphs>378</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Sep 2014 Athens</vt:lpstr>
      <vt:lpstr>Abstract</vt:lpstr>
      <vt:lpstr>Meeting Protocol</vt:lpstr>
      <vt:lpstr>Attendance</vt:lpstr>
      <vt:lpstr>Attendance, Voting &amp; Document Status</vt:lpstr>
      <vt:lpstr>IEEE 802.11 FILS TGai – Sep 2014 Athens</vt:lpstr>
      <vt:lpstr>Agenda Monday Sep 15th ,  2014 – 10:30-12:30</vt:lpstr>
      <vt:lpstr>Agenda Monday Sep 15th ,  2014 – 16:00-18:00</vt:lpstr>
      <vt:lpstr>Agenda (Joint meeting with TGaq) Tuesday Sep 16th ,  2014 – 13:30-15:30</vt:lpstr>
      <vt:lpstr>Agenda Tuesday Sep 16th ,  2014 – 16:00-18:00</vt:lpstr>
      <vt:lpstr>Agenda Wednesday Sep 17th ,  2014 – 13:30-15:30</vt:lpstr>
      <vt:lpstr>Agenda Wednesday Sep 17th ,  2014 – 16:00-17:00</vt:lpstr>
      <vt:lpstr>Agenda Thursday Sep 18th ,  2014 – 08:00-10:00</vt:lpstr>
      <vt:lpstr>Agenda Thursday Sep 18th ,  2014 – 13:30-15:30</vt:lpstr>
      <vt:lpstr>Agenda  Thursday  July 18th,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Diego. </vt:lpstr>
      <vt:lpstr>Approve TGai teleconference meeting minutes of San Digo to Athens meeting.</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514</cp:revision>
  <cp:lastPrinted>1998-02-10T13:28:06Z</cp:lastPrinted>
  <dcterms:created xsi:type="dcterms:W3CDTF">2014-09-15T06:24:37Z</dcterms:created>
  <dcterms:modified xsi:type="dcterms:W3CDTF">2014-09-15T06:32:42Z</dcterms:modified>
  <cp:category/>
</cp:coreProperties>
</file>