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6"/>
  </p:notesMasterIdLst>
  <p:handoutMasterIdLst>
    <p:handoutMasterId r:id="rId27"/>
  </p:handoutMasterIdLst>
  <p:sldIdLst>
    <p:sldId id="269" r:id="rId2"/>
    <p:sldId id="257" r:id="rId3"/>
    <p:sldId id="296" r:id="rId4"/>
    <p:sldId id="297" r:id="rId5"/>
    <p:sldId id="298" r:id="rId6"/>
    <p:sldId id="429" r:id="rId7"/>
    <p:sldId id="451" r:id="rId8"/>
    <p:sldId id="454" r:id="rId9"/>
    <p:sldId id="443" r:id="rId10"/>
    <p:sldId id="444" r:id="rId11"/>
    <p:sldId id="440" r:id="rId12"/>
    <p:sldId id="432" r:id="rId13"/>
    <p:sldId id="343" r:id="rId14"/>
    <p:sldId id="272" r:id="rId15"/>
    <p:sldId id="416" r:id="rId16"/>
    <p:sldId id="417" r:id="rId17"/>
    <p:sldId id="418" r:id="rId18"/>
    <p:sldId id="419" r:id="rId19"/>
    <p:sldId id="420" r:id="rId20"/>
    <p:sldId id="305" r:id="rId21"/>
    <p:sldId id="322" r:id="rId22"/>
    <p:sldId id="426" r:id="rId23"/>
    <p:sldId id="435" r:id="rId24"/>
    <p:sldId id="293"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66" d="100"/>
          <a:sy n="66" d="100"/>
        </p:scale>
        <p:origin x="-992"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18</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18</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22</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23</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Sep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802.11-14-1036-00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grouper.ieee.org/groups/802/11/SponsorBallots.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Sep 2014 Athens</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2014-07-12</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Sep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Sep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lvl="1">
              <a:defRPr/>
            </a:pPr>
            <a:endParaRPr lang="en-US" altLang="ja-JP" dirty="0" smtClean="0"/>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July 18</a:t>
            </a:r>
            <a:r>
              <a:rPr lang="en-US" altLang="ja-JP" baseline="30000" dirty="0" smtClean="0">
                <a:ea typeface="ＭＳ Ｐゴシック" pitchFamily="-84" charset="-128"/>
                <a:cs typeface="ＭＳ Ｐゴシック" pitchFamily="-84" charset="-128"/>
              </a:rPr>
              <a:t>th</a:t>
            </a:r>
            <a:r>
              <a:rPr lang="en-US" altLang="ja-JP" dirty="0" smtClean="0"/>
              <a:t>,  2014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Nov</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Sep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(KDTI)</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13</a:t>
            </a:fld>
            <a:endParaRPr lang="en-US" altLang="ja-JP"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14</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(KDTI)</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15</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(KDTI)</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16</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(KDTI)</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17</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(KDTI)</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18</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(KDTI)</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19</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Sep 2014,  Athens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San Diego.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meeting</a:t>
            </a:r>
            <a:r>
              <a:rPr lang="en-GB" altLang="ja-JP" dirty="0" smtClean="0">
                <a:ea typeface="ＭＳ Ｐゴシック" pitchFamily="-84" charset="-128"/>
                <a:cs typeface="ＭＳ Ｐゴシック" pitchFamily="-84" charset="-128"/>
              </a:rPr>
              <a:t>:</a:t>
            </a:r>
          </a:p>
          <a:p>
            <a:r>
              <a:rPr lang="en-US" altLang="ja-JP" dirty="0" smtClean="0"/>
              <a:t>Moved: Hitoshi Morioka</a:t>
            </a:r>
          </a:p>
          <a:p>
            <a:pPr>
              <a:defRPr/>
            </a:pPr>
            <a:r>
              <a:rPr lang="en-US" altLang="ja-JP" dirty="0" smtClean="0"/>
              <a:t>Seconded:</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a:t>
            </a:r>
            <a:r>
              <a:rPr lang="en-US" altLang="ja-JP" dirty="0" err="1" smtClean="0">
                <a:ea typeface="ＭＳ Ｐゴシック" pitchFamily="-84" charset="-128"/>
                <a:cs typeface="ＭＳ Ｐゴシック" pitchFamily="-84" charset="-128"/>
              </a:rPr>
              <a:t>Digo</a:t>
            </a:r>
            <a:r>
              <a:rPr lang="en-US" altLang="ja-JP" dirty="0" smtClean="0">
                <a:ea typeface="ＭＳ Ｐゴシック" pitchFamily="-84" charset="-128"/>
                <a:cs typeface="ＭＳ Ｐゴシック" pitchFamily="-84" charset="-128"/>
              </a:rPr>
              <a:t> to Athens meeting.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Diego to Athens meeting.</a:t>
            </a:r>
          </a:p>
          <a:p>
            <a:pPr>
              <a:defRPr/>
            </a:pPr>
            <a:r>
              <a:rPr lang="en-US" altLang="ja-JP" dirty="0" smtClean="0"/>
              <a:t>Moved: Hitoshi Morioka</a:t>
            </a:r>
          </a:p>
          <a:p>
            <a:pPr>
              <a:defRPr/>
            </a:pPr>
            <a:r>
              <a:rPr lang="en-US" altLang="ja-JP" dirty="0" smtClean="0"/>
              <a:t>Seconded:</a:t>
            </a:r>
            <a:endParaRPr lang="en-US" altLang="ja-JP" dirty="0" smtClean="0">
              <a:solidFill>
                <a:srgbClr val="000000"/>
              </a:solidFill>
            </a:endParaRPr>
          </a:p>
          <a:p>
            <a:pPr>
              <a:buNone/>
              <a:defRPr/>
            </a:pPr>
            <a:endParaRPr lang="en-US" altLang="ja-JP" dirty="0" smtClean="0">
              <a:solidFill>
                <a:srgbClr val="000000"/>
              </a:solidFill>
            </a:endParaRPr>
          </a:p>
          <a:p>
            <a:pPr>
              <a:defRPr/>
            </a:pPr>
            <a:r>
              <a:rPr lang="en-US" altLang="ja-JP" dirty="0" smtClean="0">
                <a:solidFill>
                  <a:srgbClr val="FFFFFF"/>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Nov</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p>
          <a:p>
            <a:pPr lvl="1"/>
            <a:r>
              <a:rPr lang="en-US" altLang="ja-JP" sz="2800" dirty="0" smtClean="0"/>
              <a:t>Comment resolution.</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Jan</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22</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Sep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(KDTI)</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23</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Sep  ??</a:t>
            </a:r>
            <a:r>
              <a:rPr lang="en-US" altLang="ja-JP" baseline="30000" dirty="0" err="1" smtClean="0"/>
              <a:t>th</a:t>
            </a:r>
            <a:r>
              <a:rPr lang="en-US" altLang="ja-JP" dirty="0" smtClean="0"/>
              <a:t> to Nov ??</a:t>
            </a:r>
            <a:r>
              <a:rPr lang="en-US" altLang="ja-JP" baseline="30000" dirty="0" err="1" smtClean="0"/>
              <a:t>st</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Sep </a:t>
            </a:r>
            <a:r>
              <a:rPr lang="en-US" altLang="ja-JP" sz="2900" dirty="0" smtClean="0">
                <a:ea typeface="ＭＳ Ｐゴシック" pitchFamily="-65" charset="-128"/>
                <a:cs typeface="ＭＳ Ｐゴシック" pitchFamily="-65" charset="-128"/>
              </a:rPr>
              <a:t>2014 Athens</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a:t>
            </a:r>
          </a:p>
          <a:p>
            <a:pPr lvl="1"/>
            <a:r>
              <a:rPr lang="en-US" altLang="ja-JP" sz="2800" dirty="0" smtClean="0"/>
              <a:t>Approve to forward the draft to WG </a:t>
            </a:r>
            <a:r>
              <a:rPr lang="en-US" altLang="ja-JP" sz="2800" dirty="0" err="1" smtClean="0"/>
              <a:t>Recirc</a:t>
            </a:r>
            <a:r>
              <a:rPr lang="en-US" altLang="ja-JP" sz="2800" dirty="0" smtClean="0"/>
              <a:t>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Nov</a:t>
            </a: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Sep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a:t>
            </a:r>
            <a:br>
              <a:rPr lang="en-US" altLang="ja-JP" dirty="0" smtClean="0"/>
            </a:br>
            <a:r>
              <a:rPr lang="en-US" altLang="ja-JP" dirty="0" smtClean="0"/>
              <a:t>Monday Sep 15th ,  2014 – </a:t>
            </a:r>
            <a:r>
              <a:rPr lang="en-US" altLang="ja-JP" dirty="0" smtClean="0"/>
              <a:t>16:</a:t>
            </a:r>
            <a:r>
              <a:rPr lang="en-US" altLang="ja-JP" dirty="0" smtClean="0"/>
              <a:t>0</a:t>
            </a:r>
            <a:r>
              <a:rPr lang="en-US" altLang="ja-JP" dirty="0" smtClean="0"/>
              <a:t>0</a:t>
            </a:r>
            <a:r>
              <a:rPr lang="en-US" altLang="ja-JP" dirty="0" smtClean="0"/>
              <a:t>-</a:t>
            </a:r>
            <a:r>
              <a:rPr lang="en-US" altLang="ja-JP" dirty="0" smtClean="0"/>
              <a:t>18:</a:t>
            </a:r>
            <a:r>
              <a:rPr lang="en-US" altLang="ja-JP" dirty="0" smtClean="0"/>
              <a:t>0</a:t>
            </a:r>
            <a:r>
              <a:rPr lang="en-US" altLang="ja-JP" dirty="0" smtClean="0"/>
              <a:t>0</a:t>
            </a:r>
            <a:endParaRPr lang="en-US" altLang="ja-JP" dirty="0" smtClean="0"/>
          </a:p>
        </p:txBody>
      </p:sp>
      <p:sp>
        <p:nvSpPr>
          <p:cNvPr id="26627" name="Content Placeholder 2"/>
          <p:cNvSpPr>
            <a:spLocks noGrp="1"/>
          </p:cNvSpPr>
          <p:nvPr>
            <p:ph idx="1"/>
          </p:nvPr>
        </p:nvSpPr>
        <p:spPr/>
        <p:txBody>
          <a:bodyPr>
            <a:normAutofit lnSpcReduction="1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minutes of past meeting and teleconference</a:t>
            </a:r>
          </a:p>
          <a:p>
            <a:pPr lvl="1"/>
            <a:r>
              <a:rPr lang="en-US" altLang="ja-JP" dirty="0" err="1" smtClean="0"/>
              <a:t>SanDiego</a:t>
            </a:r>
            <a:r>
              <a:rPr lang="en-US" altLang="ja-JP" dirty="0" smtClean="0"/>
              <a:t> Session Minutes</a:t>
            </a:r>
          </a:p>
          <a:p>
            <a:pPr lvl="1"/>
            <a:r>
              <a:rPr lang="en-US" altLang="ja-JP" dirty="0" smtClean="0"/>
              <a:t>July – Sep Teleconference Minutes</a:t>
            </a:r>
          </a:p>
          <a:p>
            <a:r>
              <a:rPr lang="en-US" altLang="ja-JP" dirty="0" smtClean="0"/>
              <a:t>Comment resolution</a:t>
            </a:r>
          </a:p>
          <a:p>
            <a:r>
              <a:rPr lang="en-US" altLang="ja-JP" dirty="0" smtClean="0"/>
              <a:t>Recess until Tuesday PM1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Sep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 (Joint meeting with </a:t>
            </a:r>
            <a:r>
              <a:rPr lang="en-US" altLang="ja-JP" dirty="0" err="1" smtClean="0">
                <a:ea typeface="ＭＳ Ｐゴシック" pitchFamily="-84" charset="-128"/>
                <a:cs typeface="ＭＳ Ｐゴシック" pitchFamily="-84" charset="-128"/>
              </a:rPr>
              <a:t>TGaq</a:t>
            </a:r>
            <a:r>
              <a:rPr lang="en-US" altLang="ja-JP" dirty="0" smtClean="0">
                <a:ea typeface="ＭＳ Ｐゴシック" pitchFamily="-84" charset="-128"/>
                <a:cs typeface="ＭＳ Ｐゴシック" pitchFamily="-84" charset="-128"/>
              </a:rPr>
              <a:t>)</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Sep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Joint discussion with </a:t>
            </a:r>
            <a:r>
              <a:rPr lang="en-US" altLang="ja-JP" dirty="0" err="1" smtClean="0"/>
              <a:t>TGaq</a:t>
            </a:r>
            <a:endParaRPr lang="en-US" altLang="ja-JP" dirty="0" smtClean="0"/>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Sep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pPr lvl="1">
              <a:defRPr/>
            </a:pPr>
            <a:r>
              <a:rPr lang="en-US" altLang="ja-JP" dirty="0" smtClean="0"/>
              <a:t>Lee Armstrong</a:t>
            </a:r>
          </a:p>
          <a:p>
            <a:pPr>
              <a:defRPr/>
            </a:pPr>
            <a:r>
              <a:rPr lang="en-US" altLang="ja-JP" dirty="0" smtClean="0"/>
              <a:t>Comment resolution</a:t>
            </a:r>
            <a:endParaRPr lang="ja-JP" altLang="en-US" dirty="0" smtClean="0"/>
          </a:p>
          <a:p>
            <a:pPr>
              <a:defRPr/>
            </a:pPr>
            <a:r>
              <a:rPr lang="en-US" altLang="ja-JP" dirty="0" smtClean="0"/>
              <a:t>Recess until Wednesday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25252</TotalTime>
  <Words>2359</Words>
  <Application>Microsoft Macintosh PowerPoint</Application>
  <PresentationFormat>画面に合わせる (4:3)</PresentationFormat>
  <Paragraphs>346</Paragraphs>
  <Slides>24</Slides>
  <Notes>14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24</vt:i4>
      </vt:variant>
    </vt:vector>
  </HeadingPairs>
  <TitlesOfParts>
    <vt:vector size="25" baseType="lpstr">
      <vt:lpstr>802-11-Submission</vt:lpstr>
      <vt:lpstr>IEEE 802.11ai Fast Initial Link Setup  Agenda for Sep 2014 Athens</vt:lpstr>
      <vt:lpstr>Abstract</vt:lpstr>
      <vt:lpstr>Meeting Protocol</vt:lpstr>
      <vt:lpstr>Attendance</vt:lpstr>
      <vt:lpstr>Attendance, Voting &amp; Document Status</vt:lpstr>
      <vt:lpstr>IEEE 802.11 FILS TGai – Sep 2014 Athens</vt:lpstr>
      <vt:lpstr>Agenda Monday Sep 15th ,  2014 – 16:00-18:00</vt:lpstr>
      <vt:lpstr>Agenda (Joint meeting with TGaq) Tuesday Sep 16th ,  2014 – 13:30-15:30</vt:lpstr>
      <vt:lpstr>Agenda Tuesday Sep 16th ,  2014 – 16:00-18:00</vt:lpstr>
      <vt:lpstr>Agenda Wednesday Sep 17th ,  2014 – 16:00-18:00</vt:lpstr>
      <vt:lpstr>Agenda Thursday Sep 18th ,  2014 – 08:00-10:00</vt:lpstr>
      <vt:lpstr>Agenda Thursday Sep 18th ,  2014 – 13:30-15:30</vt:lpstr>
      <vt:lpstr>Agenda  Thursday  July 18th,  2014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San Diego. </vt:lpstr>
      <vt:lpstr>Approve TGai teleconference meeting minutes of San Digo to Athens meeting.</vt:lpstr>
      <vt:lpstr>Plan for Nov</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510</cp:revision>
  <cp:lastPrinted>1998-02-10T13:28:06Z</cp:lastPrinted>
  <dcterms:created xsi:type="dcterms:W3CDTF">2014-08-13T07:55:08Z</dcterms:created>
  <dcterms:modified xsi:type="dcterms:W3CDTF">2014-08-13T07:57:45Z</dcterms:modified>
  <cp:category/>
</cp:coreProperties>
</file>