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9" r:id="rId5"/>
    <p:sldId id="300" r:id="rId6"/>
    <p:sldId id="301" r:id="rId7"/>
    <p:sldId id="302"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112"/>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Aug/Sep</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992278" y="332601"/>
            <a:ext cx="14532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a:t>
            </a:r>
            <a:r>
              <a:rPr lang="en-US" altLang="ja-JP" sz="1800" b="1" dirty="0" smtClean="0"/>
              <a:t> </a:t>
            </a:r>
            <a:r>
              <a:rPr lang="de-DE" sz="1200" b="1" kern="1200" dirty="0" smtClean="0">
                <a:solidFill>
                  <a:schemeClr val="tx1"/>
                </a:solidFill>
                <a:latin typeface="Times New Roman" pitchFamily="-84" charset="0"/>
                <a:ea typeface="+mn-ea"/>
                <a:cs typeface="+mn-cs"/>
              </a:rPr>
              <a:t>11-14-1035-</a:t>
            </a:r>
            <a:r>
              <a:rPr lang="de-DE" sz="1200" b="1" kern="1200" dirty="0" smtClean="0">
                <a:solidFill>
                  <a:schemeClr val="tx1"/>
                </a:solidFill>
                <a:latin typeface="Times New Roman" pitchFamily="-84" charset="0"/>
                <a:ea typeface="+mn-ea"/>
                <a:cs typeface="+mn-cs"/>
              </a:rPr>
              <a:t>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August 19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2014-8-12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Aug to September,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August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de-DE" strike="sngStrike" dirty="0" smtClean="0"/>
              <a:t>Joe </a:t>
            </a:r>
            <a:r>
              <a:rPr kumimoji="1" lang="de-DE" strike="sngStrike" dirty="0" err="1" smtClean="0"/>
              <a:t>Kwak</a:t>
            </a:r>
            <a:endParaRPr kumimoji="1" lang="ja-JP" altLang="en-US" strike="sngStrike" dirty="0" smtClean="0"/>
          </a:p>
          <a:p>
            <a:pPr lvl="1" eaLnBrk="1" fontAlgn="auto" hangingPunct="1"/>
            <a:r>
              <a:rPr kumimoji="1" lang="en-US" b="0" dirty="0" smtClean="0"/>
              <a:t>Others</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August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 </a:t>
            </a:r>
          </a:p>
          <a:p>
            <a:pPr lvl="1"/>
            <a:r>
              <a:rPr lang="en-US" altLang="ja-JP" dirty="0" smtClean="0"/>
              <a:t>Lee Armstrong</a:t>
            </a:r>
          </a:p>
          <a:p>
            <a:r>
              <a:rPr lang="en-US" altLang="ja-JP" dirty="0" smtClean="0"/>
              <a:t>Comment resolution</a:t>
            </a:r>
            <a:endParaRPr kumimoji="1" lang="en-US" b="0"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Sep</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comment resolutions</a:t>
            </a:r>
          </a:p>
          <a:p>
            <a:pPr>
              <a:defRPr/>
            </a:pPr>
            <a:r>
              <a:rPr lang="en-US" altLang="ja-JP" dirty="0" smtClean="0"/>
              <a:t>Plan for next weekly call schedule</a:t>
            </a:r>
          </a:p>
          <a:p>
            <a:pPr lvl="1">
              <a:defRPr/>
            </a:pPr>
            <a:r>
              <a:rPr lang="en-US" altLang="ja-JP" dirty="0" smtClean="0"/>
              <a:t>2hors on 11</a:t>
            </a:r>
            <a:r>
              <a:rPr lang="en-US" altLang="ja-JP" baseline="30000" dirty="0" smtClean="0"/>
              <a:t>th</a:t>
            </a:r>
            <a:r>
              <a:rPr lang="en-US" altLang="ja-JP" dirty="0" smtClean="0"/>
              <a:t> Sep</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9</a:t>
            </a:r>
            <a:r>
              <a:rPr lang="en-US" altLang="ja-JP" baseline="30000" dirty="0" smtClean="0">
                <a:ea typeface="ＭＳ Ｐゴシック" pitchFamily="-84" charset="-128"/>
                <a:cs typeface="ＭＳ Ｐゴシック" pitchFamily="-84" charset="-128"/>
              </a:rPr>
              <a:t>dh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Sep</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endParaRPr lang="en-US" altLang="ja-JP" dirty="0" smtClean="0"/>
          </a:p>
          <a:p>
            <a:r>
              <a:rPr lang="en-US" altLang="ja-JP" dirty="0" smtClean="0"/>
              <a:t>Comment resolutions</a:t>
            </a:r>
          </a:p>
          <a:p>
            <a:pPr lvl="1"/>
            <a:r>
              <a:rPr lang="en-US" altLang="ja-JP" dirty="0" smtClean="0"/>
              <a:t>1146/r1 has been uploaded for CID </a:t>
            </a:r>
            <a:r>
              <a:rPr lang="en-US" altLang="ja-JP" dirty="0" smtClean="0"/>
              <a:t>4206 / </a:t>
            </a:r>
            <a:r>
              <a:rPr lang="en-US" altLang="ja-JP" dirty="0" smtClean="0"/>
              <a:t>S. Abraham (Qualcomm Tech. Inc)</a:t>
            </a:r>
            <a:endParaRPr lang="en-US" altLang="ja-JP" dirty="0" smtClean="0"/>
          </a:p>
          <a:p>
            <a:pPr lvl="1"/>
            <a:r>
              <a:rPr lang="en-US" altLang="ja-JP" dirty="0" smtClean="0"/>
              <a:t>1107/r0 LB201 </a:t>
            </a:r>
            <a:r>
              <a:rPr lang="en-US" altLang="ja-JP" dirty="0" smtClean="0"/>
              <a:t>Comment Resolution for Assigned Comments /</a:t>
            </a:r>
            <a:r>
              <a:rPr lang="en-US" altLang="ja-JP" dirty="0" err="1" smtClean="0"/>
              <a:t>Xiaofei</a:t>
            </a:r>
            <a:r>
              <a:rPr lang="en-US" altLang="ja-JP" dirty="0" smtClean="0"/>
              <a:t> </a:t>
            </a:r>
            <a:r>
              <a:rPr lang="en-US" altLang="ja-JP" dirty="0" smtClean="0"/>
              <a:t>WANG </a:t>
            </a:r>
            <a:r>
              <a:rPr lang="en-US" altLang="ja-JP" dirty="0" smtClean="0"/>
              <a:t>(</a:t>
            </a:r>
            <a:r>
              <a:rPr lang="en-US" altLang="ja-JP" dirty="0" err="1" smtClean="0"/>
              <a:t>InterDigital</a:t>
            </a:r>
            <a:r>
              <a:rPr lang="en-US" altLang="ja-JP" dirty="0" smtClean="0"/>
              <a:t>)</a:t>
            </a:r>
            <a:endParaRPr lang="en-US" altLang="ja-JP" dirty="0" smtClean="0"/>
          </a:p>
          <a:p>
            <a:pPr lvl="1"/>
            <a:r>
              <a:rPr lang="en-US" altLang="ja-JP" dirty="0" smtClean="0"/>
              <a:t>1074/r0	</a:t>
            </a:r>
            <a:r>
              <a:rPr lang="en-US" altLang="ja-JP" dirty="0" smtClean="0"/>
              <a:t>Updated comment resolution status for </a:t>
            </a:r>
            <a:r>
              <a:rPr lang="en-US" altLang="ja-JP" dirty="0" err="1" smtClean="0"/>
              <a:t>TGai</a:t>
            </a:r>
            <a:r>
              <a:rPr lang="en-US" altLang="ja-JP" dirty="0" smtClean="0"/>
              <a:t> </a:t>
            </a:r>
            <a:r>
              <a:rPr lang="en-US" altLang="ja-JP" dirty="0" smtClean="0"/>
              <a:t>D2.09 /	</a:t>
            </a:r>
            <a:r>
              <a:rPr lang="en-US" altLang="ja-JP" dirty="0" smtClean="0"/>
              <a:t>George </a:t>
            </a:r>
            <a:r>
              <a:rPr lang="en-US" altLang="ja-JP" dirty="0" err="1" smtClean="0"/>
              <a:t>Cherian</a:t>
            </a:r>
            <a:r>
              <a:rPr lang="en-US" altLang="ja-JP" dirty="0" smtClean="0"/>
              <a:t> (Qualcomm)	</a:t>
            </a:r>
          </a:p>
          <a:p>
            <a:pPr>
              <a:defRPr/>
            </a:pPr>
            <a:r>
              <a:rPr lang="en-US" altLang="ja-JP" dirty="0" smtClean="0"/>
              <a:t>Plan </a:t>
            </a:r>
            <a:r>
              <a:rPr lang="en-US" altLang="ja-JP" dirty="0" smtClean="0"/>
              <a:t>for next</a:t>
            </a:r>
            <a:r>
              <a:rPr lang="en-US" altLang="ja-JP" dirty="0" smtClean="0"/>
              <a:t> Athens</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TotalTime>
  <Words>1720</Words>
  <Application>Microsoft Macintosh PowerPoint</Application>
  <PresentationFormat>画面に合わせる (4:3)</PresentationFormat>
  <Paragraphs>186</Paragraphs>
  <Slides>13</Slides>
  <Notes>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August 19th, 2014</vt:lpstr>
      <vt:lpstr>Abstract</vt:lpstr>
      <vt:lpstr>Meeting Protocol</vt:lpstr>
      <vt:lpstr>Agenda for 19th August</vt:lpstr>
      <vt:lpstr>Agenda for 26th August</vt:lpstr>
      <vt:lpstr>Agenda for 2nd Sep</vt:lpstr>
      <vt:lpstr>Agenda for 9dh Sep</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396</cp:revision>
  <cp:lastPrinted>1998-02-10T13:28:06Z</cp:lastPrinted>
  <dcterms:created xsi:type="dcterms:W3CDTF">2014-09-09T12:42:52Z</dcterms:created>
  <dcterms:modified xsi:type="dcterms:W3CDTF">2014-09-09T12:48:36Z</dcterms:modified>
  <cp:category/>
</cp:coreProperties>
</file>