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0" r:id="rId6"/>
    <p:sldId id="301"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Aug/Sep</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992278" y="332601"/>
            <a:ext cx="14532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a:t>
            </a:r>
            <a:r>
              <a:rPr lang="en-US" altLang="ja-JP" sz="1800" b="1" dirty="0" smtClean="0"/>
              <a:t> </a:t>
            </a:r>
            <a:r>
              <a:rPr lang="de-DE" sz="1200" b="1" kern="1200" dirty="0" smtClean="0">
                <a:solidFill>
                  <a:schemeClr val="tx1"/>
                </a:solidFill>
                <a:latin typeface="Times New Roman" pitchFamily="-84" charset="0"/>
                <a:ea typeface="+mn-ea"/>
                <a:cs typeface="+mn-cs"/>
              </a:rPr>
              <a:t>11-14-1035-</a:t>
            </a:r>
            <a:r>
              <a:rPr lang="de-DE" sz="1200" b="1" kern="1200" dirty="0" smtClean="0">
                <a:solidFill>
                  <a:schemeClr val="tx1"/>
                </a:solidFill>
                <a:latin typeface="Times New Roman" pitchFamily="-84" charset="0"/>
                <a:ea typeface="+mn-ea"/>
                <a:cs typeface="+mn-cs"/>
              </a:rPr>
              <a:t>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August 19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2014-8-12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Aug to September,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de-DE" strike="sngStrike" dirty="0" smtClean="0"/>
              <a:t>Joe </a:t>
            </a:r>
            <a:r>
              <a:rPr kumimoji="1" lang="de-DE" strike="sngStrike" dirty="0" err="1" smtClean="0"/>
              <a:t>Kwak</a:t>
            </a:r>
            <a:endParaRPr kumimoji="1" lang="ja-JP" altLang="en-US" strike="sngStrike" dirty="0" smtClean="0"/>
          </a:p>
          <a:p>
            <a:pPr lvl="1" eaLnBrk="1" fontAlgn="auto" hangingPunct="1"/>
            <a:r>
              <a:rPr kumimoji="1" lang="en-US" b="0" dirty="0" smtClean="0"/>
              <a:t>Others</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a:t>
            </a:r>
            <a:r>
              <a:rPr lang="en-US" altLang="ja-JP" dirty="0" smtClean="0"/>
              <a:t>resolution</a:t>
            </a:r>
            <a:endParaRPr kumimoji="1" lang="en-US" b="0"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Sep</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a:t>
            </a:r>
            <a:r>
              <a:rPr lang="en-US" altLang="ja-JP" dirty="0" smtClean="0"/>
              <a:t> comment resolutions</a:t>
            </a:r>
          </a:p>
          <a:p>
            <a:pPr>
              <a:defRPr/>
            </a:pPr>
            <a:r>
              <a:rPr lang="en-US" altLang="ja-JP" dirty="0" smtClean="0"/>
              <a:t>Plan </a:t>
            </a:r>
            <a:r>
              <a:rPr lang="en-US" altLang="ja-JP" dirty="0" smtClean="0"/>
              <a:t>for next weekly call </a:t>
            </a:r>
            <a:r>
              <a:rPr lang="en-US" altLang="ja-JP" dirty="0" smtClean="0"/>
              <a:t>schedule</a:t>
            </a:r>
          </a:p>
          <a:p>
            <a:pPr lvl="1">
              <a:defRPr/>
            </a:pPr>
            <a:r>
              <a:rPr lang="en-US" altLang="ja-JP" dirty="0" smtClean="0"/>
              <a:t>2hors on 11</a:t>
            </a:r>
            <a:r>
              <a:rPr lang="en-US" altLang="ja-JP" baseline="30000" dirty="0" smtClean="0"/>
              <a:t>th</a:t>
            </a:r>
            <a:r>
              <a:rPr lang="en-US" altLang="ja-JP" dirty="0" smtClean="0"/>
              <a:t> Sep</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TotalTime>
  <Words>1612</Words>
  <Application>Microsoft Macintosh PowerPoint</Application>
  <PresentationFormat>画面に合わせる (4:3)</PresentationFormat>
  <Paragraphs>170</Paragraphs>
  <Slides>12</Slides>
  <Notes>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August 19th, 2014</vt:lpstr>
      <vt:lpstr>Abstract</vt:lpstr>
      <vt:lpstr>Meeting Protocol</vt:lpstr>
      <vt:lpstr>Agenda for 19th August</vt:lpstr>
      <vt:lpstr>Agenda for 26th August</vt:lpstr>
      <vt:lpstr>Agenda for 2nd Sep</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395</cp:revision>
  <cp:lastPrinted>1998-02-10T13:28:06Z</cp:lastPrinted>
  <dcterms:created xsi:type="dcterms:W3CDTF">2014-09-02T12:58:07Z</dcterms:created>
  <dcterms:modified xsi:type="dcterms:W3CDTF">2014-09-02T14:30:09Z</dcterms:modified>
  <cp:category/>
</cp:coreProperties>
</file>