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9" r:id="rId5"/>
    <p:sldId id="300" r:id="rId6"/>
    <p:sldId id="272" r:id="rId7"/>
    <p:sldId id="273" r:id="rId8"/>
    <p:sldId id="274" r:id="rId9"/>
    <p:sldId id="275" r:id="rId10"/>
    <p:sldId id="276"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7</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10</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Aug/Sep</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Aug/Sep</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992278" y="332601"/>
            <a:ext cx="14532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a:t>
            </a:r>
            <a:r>
              <a:rPr lang="en-US" altLang="ja-JP" sz="1800" b="1" dirty="0" smtClean="0"/>
              <a:t> </a:t>
            </a:r>
            <a:r>
              <a:rPr lang="de-DE" sz="1200" b="1" kern="1200" dirty="0" smtClean="0">
                <a:solidFill>
                  <a:schemeClr val="tx1"/>
                </a:solidFill>
                <a:latin typeface="Times New Roman" pitchFamily="-84" charset="0"/>
                <a:ea typeface="+mn-ea"/>
                <a:cs typeface="+mn-cs"/>
              </a:rPr>
              <a:t>11-14-1035-</a:t>
            </a:r>
            <a:r>
              <a:rPr lang="de-DE" sz="1200" b="1" kern="1200" dirty="0" smtClean="0">
                <a:solidFill>
                  <a:schemeClr val="tx1"/>
                </a:solidFill>
                <a:latin typeface="Times New Roman" pitchFamily="-84" charset="0"/>
                <a:ea typeface="+mn-ea"/>
                <a:cs typeface="+mn-cs"/>
              </a:rPr>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August </a:t>
            </a:r>
            <a:r>
              <a:rPr lang="en-US" altLang="ja-JP" sz="2100" dirty="0" smtClean="0">
                <a:ea typeface="ＭＳ Ｐゴシック" pitchFamily="-84" charset="-128"/>
                <a:cs typeface="ＭＳ Ｐゴシック" pitchFamily="-84" charset="-128"/>
              </a:rPr>
              <a:t>19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2014-8-12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10</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smtClean="0">
                <a:ea typeface="ＭＳ Ｐゴシック" pitchFamily="-84" charset="-128"/>
                <a:cs typeface="ＭＳ Ｐゴシック" pitchFamily="-84" charset="-128"/>
              </a:rPr>
              <a:t>Aug</a:t>
            </a:r>
            <a:r>
              <a:rPr lang="en-US" altLang="ja-JP" dirty="0" smtClean="0">
                <a:ea typeface="ＭＳ Ｐゴシック" pitchFamily="-84" charset="-128"/>
                <a:cs typeface="ＭＳ Ｐゴシック" pitchFamily="-84" charset="-128"/>
              </a:rPr>
              <a:t> to September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August</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de-DE" strike="sngStrike" dirty="0" smtClean="0"/>
              <a:t>Joe </a:t>
            </a:r>
            <a:r>
              <a:rPr kumimoji="1" lang="de-DE" strike="sngStrike" dirty="0" err="1" smtClean="0"/>
              <a:t>Kwak</a:t>
            </a:r>
            <a:endParaRPr kumimoji="1" lang="ja-JP" altLang="en-US" strike="sngStrike" dirty="0" smtClean="0"/>
          </a:p>
          <a:p>
            <a:pPr lvl="1" eaLnBrk="1" fontAlgn="auto" hangingPunct="1"/>
            <a:r>
              <a:rPr kumimoji="1" lang="en-US" b="0" dirty="0" smtClean="0"/>
              <a:t>Others</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26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August</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status of cleanup draft</a:t>
            </a:r>
            <a:r>
              <a:rPr lang="en-US" altLang="ja-JP" dirty="0" smtClean="0"/>
              <a:t> </a:t>
            </a:r>
          </a:p>
          <a:p>
            <a:pPr lvl="1"/>
            <a:r>
              <a:rPr lang="en-US" altLang="ja-JP" dirty="0" smtClean="0"/>
              <a:t>Lee </a:t>
            </a:r>
            <a:r>
              <a:rPr lang="en-US" altLang="ja-JP" dirty="0" smtClean="0"/>
              <a:t>Armstrong</a:t>
            </a:r>
          </a:p>
          <a:p>
            <a:r>
              <a:rPr lang="en-US" altLang="ja-JP" dirty="0" smtClean="0"/>
              <a:t>Comment resolution</a:t>
            </a:r>
            <a:endParaRPr lang="en-US" altLang="ja-JP" dirty="0" smtClean="0"/>
          </a:p>
          <a:p>
            <a:pPr lvl="1" eaLnBrk="1" fontAlgn="auto" hangingPunct="1"/>
            <a:r>
              <a:rPr kumimoji="1" lang="de-DE" dirty="0" smtClean="0"/>
              <a:t>George </a:t>
            </a:r>
            <a:r>
              <a:rPr kumimoji="1" lang="de-DE" dirty="0" err="1" smtClean="0"/>
              <a:t>Cherian</a:t>
            </a:r>
            <a:endParaRPr kumimoji="1" lang="de-DE" dirty="0" smtClean="0"/>
          </a:p>
          <a:p>
            <a:pPr lvl="1" eaLnBrk="1" fontAlgn="auto" hangingPunct="1"/>
            <a:r>
              <a:rPr kumimoji="1" lang="de-DE" altLang="ja-JP" dirty="0" smtClean="0"/>
              <a:t>Dan </a:t>
            </a:r>
            <a:r>
              <a:rPr kumimoji="1" lang="de-DE" altLang="ja-JP" dirty="0" err="1" smtClean="0"/>
              <a:t>Harkins</a:t>
            </a:r>
            <a:endParaRPr kumimoji="1" lang="de-DE" altLang="ja-JP" dirty="0" smtClean="0"/>
          </a:p>
          <a:p>
            <a:pPr lvl="1" eaLnBrk="1" fontAlgn="auto" hangingPunct="1"/>
            <a:r>
              <a:rPr kumimoji="1" lang="de-DE" dirty="0" smtClean="0"/>
              <a:t>Joe </a:t>
            </a:r>
            <a:r>
              <a:rPr kumimoji="1" lang="de-DE" dirty="0" err="1" smtClean="0"/>
              <a:t>Kwak</a:t>
            </a:r>
            <a:endParaRPr kumimoji="1" lang="de-DE" dirty="0" smtClean="0"/>
          </a:p>
          <a:p>
            <a:pPr lvl="1" eaLnBrk="1" fontAlgn="auto" hangingPunct="1"/>
            <a:r>
              <a:rPr lang="de-DE" altLang="ja-JP" dirty="0" err="1" smtClean="0"/>
              <a:t>Santosh</a:t>
            </a:r>
            <a:r>
              <a:rPr lang="de-DE" altLang="ja-JP" dirty="0" smtClean="0"/>
              <a:t> Abraham</a:t>
            </a:r>
          </a:p>
          <a:p>
            <a:pPr lvl="1" eaLnBrk="1" fontAlgn="auto" hangingPunct="1"/>
            <a:r>
              <a:rPr lang="de-DE" altLang="ja-JP" dirty="0" err="1" smtClean="0"/>
              <a:t>Santosh</a:t>
            </a:r>
            <a:r>
              <a:rPr lang="de-DE" altLang="ja-JP" dirty="0" smtClean="0"/>
              <a:t> </a:t>
            </a:r>
            <a:r>
              <a:rPr lang="de-DE" altLang="ja-JP" dirty="0" err="1" smtClean="0"/>
              <a:t>Pandey</a:t>
            </a:r>
            <a:endParaRPr lang="de-DE" altLang="ja-JP" dirty="0" smtClean="0"/>
          </a:p>
          <a:p>
            <a:pPr lvl="1" eaLnBrk="1" fontAlgn="auto" hangingPunct="1"/>
            <a:r>
              <a:rPr kumimoji="1" lang="en-US" b="0" dirty="0" smtClean="0"/>
              <a:t>Others</a:t>
            </a:r>
            <a:endParaRPr kumimoji="1" lang="en-US" b="0"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7</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8</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Aug/Sep</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9</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TotalTime>
  <Words>1559</Words>
  <Application>Microsoft Macintosh PowerPoint</Application>
  <PresentationFormat>画面に合わせる (4:3)</PresentationFormat>
  <Paragraphs>162</Paragraphs>
  <Slides>11</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11</vt:i4>
      </vt:variant>
    </vt:vector>
  </HeadingPairs>
  <TitlesOfParts>
    <vt:vector size="12" baseType="lpstr">
      <vt:lpstr>802-11-Submission</vt:lpstr>
      <vt:lpstr>IEEE 802.11 TGai Fast Initial Link Setup  Teleconference Agenda for August 19th, 2014</vt:lpstr>
      <vt:lpstr>Abstract</vt:lpstr>
      <vt:lpstr>Meeting Protocol</vt:lpstr>
      <vt:lpstr>Agenda for 19th August</vt:lpstr>
      <vt:lpstr>Agenda for 26th August</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394</cp:revision>
  <cp:lastPrinted>1998-02-10T13:28:06Z</cp:lastPrinted>
  <dcterms:created xsi:type="dcterms:W3CDTF">2014-08-19T13:49:06Z</dcterms:created>
  <dcterms:modified xsi:type="dcterms:W3CDTF">2014-08-19T14:25:59Z</dcterms:modified>
  <cp:category/>
</cp:coreProperties>
</file>