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40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‹Nr.›</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‹Nr.›</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‹Nr.›</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‹Nr.›</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‹Nr.›</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‹Nr.›</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‹Nr.›</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‹Nr.›</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‹Nr.›</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‹Nr.›</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‹Nr.›</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May/July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‹Nr.›</a:t>
            </a:fld>
            <a:endParaRPr lang="en-US" altLang="ja-JP"/>
          </a:p>
        </p:txBody>
      </p:sp>
      <p:sp>
        <p:nvSpPr>
          <p:cNvPr id="1031" name="Rectangle 7"/>
          <p:cNvSpPr>
            <a:spLocks noChangeArrowheads="1"/>
          </p:cNvSpPr>
          <p:nvPr/>
        </p:nvSpPr>
        <p:spPr bwMode="auto">
          <a:xfrm>
            <a:off x="6941032" y="332601"/>
            <a:ext cx="150446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a:t>
            </a:r>
            <a:r>
              <a:rPr lang="en-US" altLang="ja-JP" sz="1800" b="1" dirty="0" smtClean="0"/>
              <a:t> </a:t>
            </a:r>
            <a:r>
              <a:rPr lang="de-DE" sz="1200" b="1" kern="1200" dirty="0" smtClean="0">
                <a:solidFill>
                  <a:schemeClr val="tx1"/>
                </a:solidFill>
                <a:latin typeface="Times New Roman" pitchFamily="-84" charset="0"/>
                <a:ea typeface="+mn-ea"/>
                <a:cs typeface="+mn-cs"/>
              </a:rPr>
              <a:t>11-14-1035-00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August 12</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2014-8-12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Aug 12,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August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de-DE" strike="sngStrike" dirty="0" smtClean="0"/>
              <a:t>Joe </a:t>
            </a:r>
            <a:r>
              <a:rPr kumimoji="1" lang="de-DE" strike="sngStrike" dirty="0" err="1" smtClean="0"/>
              <a:t>Kwak</a:t>
            </a:r>
            <a:endParaRPr kumimoji="1" lang="ja-JP" altLang="en-US" strike="sngStrike" dirty="0" smtClean="0"/>
          </a:p>
          <a:p>
            <a:pPr lvl="1" eaLnBrk="1" fontAlgn="auto" hangingPunct="1"/>
            <a:r>
              <a:rPr kumimoji="1" lang="en-US" b="0" dirty="0" smtClean="0"/>
              <a:t>Others</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1483</Words>
  <Application>Microsoft Macintosh PowerPoint</Application>
  <PresentationFormat>Bildschirmpräsentation (4:3)</PresentationFormat>
  <Paragraphs>141</Paragraphs>
  <Slides>10</Slides>
  <Notes>5</Notes>
  <HiddenSlides>0</HiddenSlides>
  <MMClips>0</MMClips>
  <ScaleCrop>false</ScaleCrop>
  <HeadingPairs>
    <vt:vector size="4" baseType="variant">
      <vt:variant>
        <vt:lpstr>Entwurfsvorlage</vt:lpstr>
      </vt:variant>
      <vt:variant>
        <vt:i4>1</vt:i4>
      </vt:variant>
      <vt:variant>
        <vt:lpstr>Folientitel</vt:lpstr>
      </vt:variant>
      <vt:variant>
        <vt:i4>10</vt:i4>
      </vt:variant>
    </vt:vector>
  </HeadingPairs>
  <TitlesOfParts>
    <vt:vector size="11" baseType="lpstr">
      <vt:lpstr>802-11-Submission</vt:lpstr>
      <vt:lpstr>IEEE 802.11 TGai Fast Initial Link Setup  Teleconference Agenda for August 12th, 2014</vt:lpstr>
      <vt:lpstr>Abstract</vt:lpstr>
      <vt:lpstr>Meeting Protocol</vt:lpstr>
      <vt:lpstr>Agenda for 12th August</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Marc Emmelmann</cp:lastModifiedBy>
  <cp:revision>392</cp:revision>
  <cp:lastPrinted>1998-02-10T13:28:06Z</cp:lastPrinted>
  <dcterms:created xsi:type="dcterms:W3CDTF">2014-08-12T13:57:16Z</dcterms:created>
  <dcterms:modified xsi:type="dcterms:W3CDTF">2014-08-12T13:57:39Z</dcterms:modified>
  <cp:category/>
</cp:coreProperties>
</file>