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9" r:id="rId3"/>
    <p:sldId id="453" r:id="rId4"/>
    <p:sldId id="430" r:id="rId5"/>
    <p:sldId id="431" r:id="rId6"/>
    <p:sldId id="432" r:id="rId7"/>
    <p:sldId id="471" r:id="rId8"/>
    <p:sldId id="434" r:id="rId9"/>
    <p:sldId id="436" r:id="rId10"/>
    <p:sldId id="437" r:id="rId11"/>
    <p:sldId id="438" r:id="rId12"/>
    <p:sldId id="439" r:id="rId13"/>
    <p:sldId id="440" r:id="rId14"/>
    <p:sldId id="441" r:id="rId15"/>
    <p:sldId id="442" r:id="rId16"/>
    <p:sldId id="443" r:id="rId17"/>
    <p:sldId id="444" r:id="rId18"/>
    <p:sldId id="445" r:id="rId19"/>
    <p:sldId id="446" r:id="rId20"/>
    <p:sldId id="472" r:id="rId21"/>
    <p:sldId id="473" r:id="rId22"/>
    <p:sldId id="474" r:id="rId23"/>
    <p:sldId id="475" r:id="rId24"/>
    <p:sldId id="477" r:id="rId25"/>
    <p:sldId id="47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76" autoAdjust="0"/>
    <p:restoredTop sz="94671" autoAdjust="0"/>
  </p:normalViewPr>
  <p:slideViewPr>
    <p:cSldViewPr>
      <p:cViewPr>
        <p:scale>
          <a:sx n="100" d="100"/>
          <a:sy n="100" d="100"/>
        </p:scale>
        <p:origin x="-1636"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802.11-14/1029r0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5-00ah-tgah-lb203-comments-on-d2-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dirty="0" smtClean="0"/>
              <a:t>September 2014</a:t>
            </a:r>
            <a:endParaRPr lang="en-US" dirty="0" smtClean="0"/>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September </a:t>
            </a:r>
            <a:r>
              <a:rPr lang="en-US" dirty="0" smtClean="0"/>
              <a:t>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2014-08-08</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973221041"/>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064" name="Document" r:id="rId4" imgW="8685293" imgH="4159252" progId="Word.Document.8">
                  <p:embed/>
                </p:oleObj>
              </mc:Choice>
              <mc:Fallback>
                <p:oleObj name="Document" r:id="rId4" imgW="8685293" imgH="4159252"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TBD</a:t>
            </a:r>
            <a:endParaRPr lang="ko-KR" altLang="en-US"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10</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a:t>
            </a:r>
            <a:r>
              <a:rPr lang="en-US" altLang="ko-KR" dirty="0"/>
              <a:t>meeting and ready for motion on Thursday PM2</a:t>
            </a:r>
          </a:p>
          <a:p>
            <a:pPr lvl="1"/>
            <a:r>
              <a:rPr lang="en-US" altLang="ko-KR" dirty="0"/>
              <a:t>TBD</a:t>
            </a:r>
          </a:p>
          <a:p>
            <a:pPr marL="457200" lvl="1" indent="0">
              <a:buNone/>
            </a:pPr>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11</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12</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30 </a:t>
            </a:r>
            <a:r>
              <a:rPr lang="en-US" altLang="ko-KR" dirty="0"/>
              <a:t>(Tuesday), </a:t>
            </a:r>
            <a:r>
              <a:rPr lang="en-US" altLang="ko-KR" dirty="0" smtClean="0"/>
              <a:t>8PM ET for 2 hour</a:t>
            </a:r>
          </a:p>
          <a:p>
            <a:pPr marL="609600" indent="-609600"/>
            <a:r>
              <a:rPr lang="en-US" altLang="ko-KR" dirty="0" smtClean="0"/>
              <a:t>October 7 </a:t>
            </a:r>
            <a:r>
              <a:rPr lang="en-US" altLang="ko-KR" dirty="0"/>
              <a:t>(Tuesday), </a:t>
            </a:r>
            <a:r>
              <a:rPr lang="en-US" altLang="ko-KR" dirty="0" smtClean="0"/>
              <a:t>8PM ET for 2 </a:t>
            </a:r>
            <a:r>
              <a:rPr lang="en-US" altLang="ko-KR" dirty="0" smtClean="0"/>
              <a:t>hour</a:t>
            </a:r>
          </a:p>
          <a:p>
            <a:pPr marL="609600" indent="-609600"/>
            <a:r>
              <a:rPr lang="en-US" altLang="ko-KR" dirty="0"/>
              <a:t>October </a:t>
            </a:r>
            <a:r>
              <a:rPr lang="en-US" altLang="ko-KR" dirty="0" smtClean="0"/>
              <a:t>14 </a:t>
            </a:r>
            <a:r>
              <a:rPr lang="en-US" altLang="ko-KR" dirty="0"/>
              <a:t>(Tuesday), 8PM ET for 2 </a:t>
            </a:r>
            <a:r>
              <a:rPr lang="en-US" altLang="ko-KR" dirty="0" smtClean="0"/>
              <a:t>hour</a:t>
            </a:r>
          </a:p>
          <a:p>
            <a:pPr marL="609600" indent="-609600"/>
            <a:r>
              <a:rPr lang="en-US" altLang="ko-KR" dirty="0"/>
              <a:t>October </a:t>
            </a:r>
            <a:r>
              <a:rPr lang="en-US" altLang="ko-KR" dirty="0" smtClean="0"/>
              <a:t>21 </a:t>
            </a:r>
            <a:r>
              <a:rPr lang="en-US" altLang="ko-KR" dirty="0"/>
              <a:t>(Tuesday), 8PM ET for 2 </a:t>
            </a:r>
            <a:r>
              <a:rPr lang="en-US" altLang="ko-KR" dirty="0" smtClean="0"/>
              <a:t>hour</a:t>
            </a:r>
          </a:p>
          <a:p>
            <a:pPr marL="609600" indent="-609600"/>
            <a:r>
              <a:rPr lang="en-US" altLang="ko-KR" dirty="0"/>
              <a:t>October </a:t>
            </a:r>
            <a:r>
              <a:rPr lang="en-US" altLang="ko-KR" dirty="0" smtClean="0"/>
              <a:t>28 </a:t>
            </a:r>
            <a:r>
              <a:rPr lang="en-US" altLang="ko-KR" dirty="0"/>
              <a:t>(Tuesday), 8PM ET for 2 </a:t>
            </a:r>
            <a:r>
              <a:rPr lang="en-US" altLang="ko-KR" dirty="0" smtClean="0"/>
              <a:t>hour</a:t>
            </a:r>
          </a:p>
          <a:p>
            <a:pPr marL="609600" indent="-609600"/>
            <a:endParaRPr lang="en-US" altLang="ko-KR" dirty="0" smtClean="0"/>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13</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sz="1600" dirty="0" smtClean="0"/>
              <a:t>July meeting </a:t>
            </a:r>
            <a:r>
              <a:rPr lang="en-US" sz="1600" dirty="0" smtClean="0"/>
              <a:t>minutes (</a:t>
            </a:r>
            <a:r>
              <a:rPr lang="en-US" sz="1600" dirty="0" smtClean="0"/>
              <a:t>11-14/1013r0</a:t>
            </a:r>
            <a:r>
              <a:rPr lang="en-US" sz="1600" dirty="0" smtClean="0"/>
              <a:t>)</a:t>
            </a:r>
          </a:p>
          <a:p>
            <a:pPr marL="1009650" lvl="1" indent="-609600"/>
            <a:r>
              <a:rPr lang="en-US" sz="1600" dirty="0" smtClean="0"/>
              <a:t>July </a:t>
            </a:r>
            <a:r>
              <a:rPr lang="en-US" sz="1600" dirty="0" smtClean="0"/>
              <a:t>29</a:t>
            </a:r>
            <a:r>
              <a:rPr lang="en-US" sz="1600" baseline="30000" dirty="0" smtClean="0"/>
              <a:t>th</a:t>
            </a:r>
            <a:r>
              <a:rPr lang="en-US" sz="1600" dirty="0" smtClean="0"/>
              <a:t> </a:t>
            </a:r>
            <a:r>
              <a:rPr lang="en-US" sz="1600" dirty="0" smtClean="0"/>
              <a:t>Conference call minutes (</a:t>
            </a:r>
            <a:r>
              <a:rPr lang="en-US" sz="1600" dirty="0" smtClean="0"/>
              <a:t>11-14/1011r0), </a:t>
            </a:r>
            <a:r>
              <a:rPr lang="en-US" altLang="ko-KR" sz="1600" dirty="0" smtClean="0"/>
              <a:t>August 5</a:t>
            </a:r>
            <a:r>
              <a:rPr lang="en-US" altLang="ko-KR" sz="1600" baseline="30000" dirty="0" smtClean="0"/>
              <a:t>th</a:t>
            </a:r>
            <a:r>
              <a:rPr lang="en-US" altLang="ko-KR" sz="1600" dirty="0" smtClean="0"/>
              <a:t> Conference </a:t>
            </a:r>
            <a:r>
              <a:rPr lang="en-US" altLang="ko-KR" sz="1600" dirty="0"/>
              <a:t>call minutes (</a:t>
            </a:r>
            <a:r>
              <a:rPr lang="en-US" altLang="ko-KR" sz="1600" dirty="0" smtClean="0"/>
              <a:t>11-14/xxxxr0), August 12</a:t>
            </a:r>
            <a:r>
              <a:rPr lang="en-US" altLang="ko-KR" sz="1600" baseline="30000" dirty="0" smtClean="0"/>
              <a:t>th</a:t>
            </a:r>
            <a:r>
              <a:rPr lang="en-US" altLang="ko-KR" sz="1600" dirty="0" smtClean="0"/>
              <a:t> </a:t>
            </a:r>
            <a:r>
              <a:rPr lang="en-US" altLang="ko-KR" sz="1600" dirty="0"/>
              <a:t>Conference call minutes (</a:t>
            </a:r>
            <a:r>
              <a:rPr lang="en-US" altLang="ko-KR" sz="1600" dirty="0" smtClean="0"/>
              <a:t>11-14/xxxxr0), August 19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11-14/xxxxr0), September 2</a:t>
            </a:r>
            <a:r>
              <a:rPr lang="en-US" altLang="ko-KR" sz="1600" baseline="30000" dirty="0" smtClean="0"/>
              <a:t>nd</a:t>
            </a:r>
            <a:r>
              <a:rPr lang="en-US" altLang="ko-KR" sz="1600" dirty="0" smtClean="0"/>
              <a:t> Conference </a:t>
            </a:r>
            <a:r>
              <a:rPr lang="en-US" altLang="ko-KR" sz="1600" dirty="0"/>
              <a:t>call minutes (</a:t>
            </a:r>
            <a:r>
              <a:rPr lang="en-US" altLang="ko-KR" sz="1600" dirty="0" smtClean="0"/>
              <a:t>11-14/xxxxr0), September 9</a:t>
            </a:r>
            <a:r>
              <a:rPr lang="en-US" altLang="ko-KR" sz="1600" baseline="30000" dirty="0" smtClean="0"/>
              <a:t>th</a:t>
            </a:r>
            <a:r>
              <a:rPr lang="en-US" altLang="ko-KR" sz="1600" dirty="0" smtClean="0"/>
              <a:t> </a:t>
            </a:r>
            <a:r>
              <a:rPr lang="en-US" altLang="ko-KR" sz="1600" dirty="0"/>
              <a:t>Conference call minutes (11-14/xxxxr0</a:t>
            </a:r>
            <a:r>
              <a:rPr lang="en-US" altLang="ko-KR" sz="1600" dirty="0" smtClean="0"/>
              <a:t>)</a:t>
            </a:r>
            <a:endParaRPr lang="en-US" sz="1600" dirty="0" smtClean="0"/>
          </a:p>
          <a:p>
            <a:pPr marL="609600" indent="-609600"/>
            <a:r>
              <a:rPr lang="en-US" altLang="ko-KR" dirty="0" smtClean="0"/>
              <a:t>Address </a:t>
            </a:r>
            <a:r>
              <a:rPr lang="en-US" altLang="ko-KR" dirty="0"/>
              <a:t>Letter Ballot </a:t>
            </a:r>
            <a:r>
              <a:rPr lang="en-US" altLang="ko-KR" dirty="0" smtClean="0"/>
              <a:t>comments for Draft 2.0 </a:t>
            </a:r>
          </a:p>
          <a:p>
            <a:pPr marL="1009650" lvl="1" indent="-609600"/>
            <a:r>
              <a:rPr lang="en-US" altLang="ko-KR" dirty="0" err="1" smtClean="0"/>
              <a:t>TGah</a:t>
            </a:r>
            <a:r>
              <a:rPr lang="en-US" altLang="ko-KR" dirty="0" smtClean="0"/>
              <a:t> LB203 Comment spreadsheet (</a:t>
            </a:r>
            <a:r>
              <a:rPr lang="en-US" altLang="ko-KR" dirty="0" smtClean="0"/>
              <a:t>11-14/796r5)</a:t>
            </a:r>
            <a:endParaRPr lang="en-US" altLang="ko-KR" dirty="0" smtClean="0"/>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a:t>
            </a:r>
            <a:r>
              <a:rPr lang="en-GB" altLang="ko-KR" dirty="0" smtClean="0"/>
              <a:t>meeting (</a:t>
            </a:r>
            <a:r>
              <a:rPr lang="en-GB" altLang="ko-KR" dirty="0" smtClean="0"/>
              <a:t>11-14/1013r0</a:t>
            </a:r>
            <a:r>
              <a:rPr lang="en-GB" altLang="ko-KR" dirty="0" smtClean="0"/>
              <a:t>) </a:t>
            </a:r>
            <a:r>
              <a:rPr lang="en-GB" altLang="ko-KR" dirty="0"/>
              <a:t>and conf call minutes </a:t>
            </a:r>
            <a:r>
              <a:rPr lang="en-GB" altLang="ko-KR" dirty="0" smtClean="0"/>
              <a:t>(11-14/xxxxr0)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endParaRPr lang="en-US" altLang="ko-KR" dirty="0"/>
          </a:p>
        </p:txBody>
      </p:sp>
    </p:spTree>
    <p:extLst>
      <p:ext uri="{BB962C8B-B14F-4D97-AF65-F5344CB8AC3E}">
        <p14:creationId xmlns:p14="http://schemas.microsoft.com/office/powerpoint/2010/main" val="1838211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a:t>
            </a:r>
            <a:r>
              <a:rPr lang="en-US" altLang="ko-KR" dirty="0" smtClean="0"/>
              <a:t>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endParaRPr lang="en-US" altLang="ko-KR" dirty="0"/>
          </a:p>
        </p:txBody>
      </p:sp>
    </p:spTree>
    <p:extLst>
      <p:ext uri="{BB962C8B-B14F-4D97-AF65-F5344CB8AC3E}">
        <p14:creationId xmlns:p14="http://schemas.microsoft.com/office/powerpoint/2010/main" val="606392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September </a:t>
            </a:r>
            <a:r>
              <a:rPr lang="en-US" altLang="ko-KR" dirty="0" smtClean="0"/>
              <a:t>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endParaRPr lang="en-US" altLang="ko-KR" dirty="0"/>
          </a:p>
        </p:txBody>
      </p:sp>
    </p:spTree>
    <p:extLst>
      <p:ext uri="{BB962C8B-B14F-4D97-AF65-F5344CB8AC3E}">
        <p14:creationId xmlns:p14="http://schemas.microsoft.com/office/powerpoint/2010/main" val="120180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D2.2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2014</a:t>
            </a:r>
            <a:endParaRPr lang="en-US" altLang="ko-KR" dirty="0"/>
          </a:p>
        </p:txBody>
      </p:sp>
    </p:spTree>
    <p:extLst>
      <p:ext uri="{BB962C8B-B14F-4D97-AF65-F5344CB8AC3E}">
        <p14:creationId xmlns:p14="http://schemas.microsoft.com/office/powerpoint/2010/main" val="19543361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2014</a:t>
            </a:r>
            <a:endParaRPr lang="en-US" altLang="ko-KR" sz="1800" dirty="0"/>
          </a:p>
        </p:txBody>
      </p:sp>
      <p:sp>
        <p:nvSpPr>
          <p:cNvPr id="14339" name="Footer Placeholder 4"/>
          <p:cNvSpPr>
            <a:spLocks noGrp="1"/>
          </p:cNvSpPr>
          <p:nvPr>
            <p:ph type="ftr" sz="quarter" idx="11"/>
          </p:nvPr>
        </p:nvSpPr>
        <p:spPr>
          <a:xfrm>
            <a:off x="7328208" y="6475413"/>
            <a:ext cx="121571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(Self)</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24</a:t>
            </a:fld>
            <a:endParaRPr lang="en-US" altLang="ko-KR"/>
          </a:p>
        </p:txBody>
      </p:sp>
      <p:sp>
        <p:nvSpPr>
          <p:cNvPr id="23557" name="Rectangle 2"/>
          <p:cNvSpPr>
            <a:spLocks noGrp="1" noChangeArrowheads="1"/>
          </p:cNvSpPr>
          <p:nvPr>
            <p:ph type="title"/>
          </p:nvPr>
        </p:nvSpPr>
        <p:spPr/>
        <p:txBody>
          <a:bodyPr/>
          <a:lstStyle/>
          <a:p>
            <a:r>
              <a:rPr lang="en-US" altLang="en-US" dirty="0" smtClean="0"/>
              <a:t>Motion </a:t>
            </a:r>
            <a:r>
              <a:rPr lang="en-US" altLang="en-US" dirty="0" smtClean="0"/>
              <a:t>5</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smtClean="0"/>
              <a:t>LB203 </a:t>
            </a:r>
            <a:r>
              <a:rPr lang="en-US" altLang="en-US" dirty="0" smtClean="0"/>
              <a:t>on P802.11ah </a:t>
            </a:r>
            <a:r>
              <a:rPr lang="en-US" altLang="en-US" dirty="0" smtClean="0"/>
              <a:t>D2.0 </a:t>
            </a:r>
            <a:endParaRPr lang="en-US" altLang="en-US" dirty="0" smtClean="0"/>
          </a:p>
          <a:p>
            <a:r>
              <a:rPr lang="en-US" altLang="en-US" dirty="0" smtClean="0"/>
              <a:t>Instruct the </a:t>
            </a:r>
            <a:r>
              <a:rPr lang="en-US" altLang="en-US" dirty="0" err="1" smtClean="0"/>
              <a:t>TGah</a:t>
            </a:r>
            <a:r>
              <a:rPr lang="en-US" altLang="en-US" dirty="0" smtClean="0"/>
              <a:t> editor to prepare P802.11ah </a:t>
            </a:r>
            <a:r>
              <a:rPr lang="en-US" altLang="en-US" dirty="0" smtClean="0"/>
              <a:t>D3.0 </a:t>
            </a:r>
            <a:r>
              <a:rPr lang="en-US" altLang="en-US" dirty="0"/>
              <a:t>from P802.11ah </a:t>
            </a:r>
            <a:r>
              <a:rPr lang="en-US" altLang="en-US" dirty="0" smtClean="0"/>
              <a:t>D2.1 </a:t>
            </a:r>
            <a:r>
              <a:rPr lang="en-US" altLang="en-US" dirty="0" smtClean="0"/>
              <a:t>incorporating these resolutions </a:t>
            </a:r>
            <a:r>
              <a:rPr lang="en-US" altLang="en-US" dirty="0" smtClean="0"/>
              <a:t>and changes approved by </a:t>
            </a:r>
            <a:r>
              <a:rPr lang="en-US" altLang="en-US" dirty="0" err="1" smtClean="0"/>
              <a:t>TGah</a:t>
            </a:r>
            <a:r>
              <a:rPr lang="en-US" altLang="en-US" dirty="0" smtClean="0"/>
              <a:t> at this session and</a:t>
            </a:r>
            <a:endParaRPr lang="en-US" altLang="en-US" dirty="0" smtClean="0"/>
          </a:p>
          <a:p>
            <a:r>
              <a:rPr lang="en-US" altLang="en-US" dirty="0" smtClean="0"/>
              <a:t>Approve a </a:t>
            </a:r>
            <a:r>
              <a:rPr lang="en-US" altLang="en-US" dirty="0" smtClean="0"/>
              <a:t>15 </a:t>
            </a:r>
            <a:r>
              <a:rPr lang="en-US" altLang="en-US" dirty="0" smtClean="0"/>
              <a:t>day Working Group </a:t>
            </a:r>
            <a:r>
              <a:rPr lang="en-US" altLang="en-US" dirty="0"/>
              <a:t>Recirculation </a:t>
            </a:r>
            <a:r>
              <a:rPr lang="en-US" altLang="en-US" dirty="0" smtClean="0"/>
              <a:t>Ballot </a:t>
            </a:r>
            <a:r>
              <a:rPr lang="en-US" altLang="en-US" dirty="0" smtClean="0"/>
              <a:t>asking the question “Should P802.11ah </a:t>
            </a:r>
            <a:r>
              <a:rPr lang="en-US" altLang="en-US" dirty="0" smtClean="0"/>
              <a:t>D3.0 </a:t>
            </a:r>
            <a:r>
              <a:rPr lang="en-US" altLang="en-US" dirty="0" smtClean="0"/>
              <a:t>be forwarded to Sponsor Ballot?”  </a:t>
            </a:r>
          </a:p>
          <a:p>
            <a:r>
              <a:rPr lang="en-US" altLang="en-US" dirty="0" smtClean="0"/>
              <a:t>Moved</a:t>
            </a:r>
            <a:r>
              <a:rPr lang="en-US" altLang="en-US" dirty="0" smtClean="0"/>
              <a:t>:</a:t>
            </a:r>
            <a:endParaRPr lang="en-US" altLang="en-US" dirty="0" smtClean="0"/>
          </a:p>
          <a:p>
            <a:r>
              <a:rPr lang="en-US" altLang="en-US" dirty="0" smtClean="0"/>
              <a:t>Seconded</a:t>
            </a:r>
            <a:r>
              <a:rPr lang="en-US" altLang="en-US" dirty="0" smtClean="0"/>
              <a:t>:</a:t>
            </a:r>
            <a:endParaRPr lang="en-US" altLang="ko-KR" dirty="0" smtClean="0"/>
          </a:p>
          <a:p>
            <a:r>
              <a:rPr lang="en-US" altLang="en-US" dirty="0" smtClean="0"/>
              <a:t>Result</a:t>
            </a:r>
            <a:r>
              <a:rPr lang="en-US" altLang="en-US" dirty="0" smtClean="0"/>
              <a:t>:</a:t>
            </a:r>
            <a:endParaRPr lang="en-US" altLang="en-US" dirty="0" smtClean="0"/>
          </a:p>
        </p:txBody>
      </p:sp>
    </p:spTree>
    <p:extLst>
      <p:ext uri="{BB962C8B-B14F-4D97-AF65-F5344CB8AC3E}">
        <p14:creationId xmlns:p14="http://schemas.microsoft.com/office/powerpoint/2010/main" val="3746564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endParaRPr lang="en-US" altLang="ko-KR" dirty="0"/>
          </a:p>
        </p:txBody>
      </p:sp>
    </p:spTree>
    <p:extLst>
      <p:ext uri="{BB962C8B-B14F-4D97-AF65-F5344CB8AC3E}">
        <p14:creationId xmlns:p14="http://schemas.microsoft.com/office/powerpoint/2010/main" val="225884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a:t>
            </a:r>
            <a:r>
              <a:rPr lang="en-US" altLang="ko-KR" dirty="0" smtClean="0"/>
              <a:t>Status</a:t>
            </a:r>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a:t>
            </a:r>
            <a:r>
              <a:rPr lang="en-US" altLang="ko-KR" sz="1800" dirty="0" smtClean="0"/>
              <a:t>motion	</a:t>
            </a:r>
            <a:endParaRPr lang="en-US" altLang="ko-KR" sz="1800" dirty="0" smtClean="0"/>
          </a:p>
          <a:p>
            <a:pPr lvl="3"/>
            <a:r>
              <a:rPr lang="en-US" altLang="ko-KR" sz="1800" dirty="0" smtClean="0"/>
              <a:t>Can </a:t>
            </a:r>
            <a:r>
              <a:rPr lang="en-US" altLang="ko-KR" sz="1800" dirty="0" smtClean="0"/>
              <a:t>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smtClean="0"/>
              <a:t>store</a:t>
            </a:r>
          </a:p>
          <a:p>
            <a:pPr lvl="2"/>
            <a:r>
              <a:rPr lang="en-US" altLang="ko-KR" sz="1800" dirty="0" err="1"/>
              <a:t>TGah</a:t>
            </a:r>
            <a:r>
              <a:rPr lang="en-US" altLang="ko-KR" sz="1800" dirty="0"/>
              <a:t> Draft 2.1 is available on a member area</a:t>
            </a:r>
          </a:p>
          <a:p>
            <a:pPr lvl="2"/>
            <a:endParaRPr lang="en-US" altLang="ko-KR" sz="2500" dirty="0" smtClean="0"/>
          </a:p>
          <a:p>
            <a:pPr lvl="3"/>
            <a:endParaRPr lang="en-US" altLang="ko-KR" dirty="0" smtClean="0"/>
          </a:p>
          <a:p>
            <a:pPr lvl="3"/>
            <a:endParaRPr lang="en-US" altLang="ko-KR"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92457325"/>
              </p:ext>
            </p:extLst>
          </p:nvPr>
        </p:nvGraphicFramePr>
        <p:xfrm>
          <a:off x="457202" y="283845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mentor.ieee.org/802.11/dcn/14/11-14-0796-05-00ah-tgah-lb203-comments-on-d2-0.xlsx</a:t>
            </a:r>
            <a:endParaRPr lang="en-US" dirty="0"/>
          </a:p>
          <a:p>
            <a:pPr lvl="1"/>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graphicFrame>
        <p:nvGraphicFramePr>
          <p:cNvPr id="5" name="표 4"/>
          <p:cNvGraphicFramePr>
            <a:graphicFrameLocks noGrp="1"/>
          </p:cNvGraphicFramePr>
          <p:nvPr>
            <p:extLst>
              <p:ext uri="{D42A27DB-BD31-4B8C-83A1-F6EECF244321}">
                <p14:modId xmlns:p14="http://schemas.microsoft.com/office/powerpoint/2010/main" val="1532092477"/>
              </p:ext>
            </p:extLst>
          </p:nvPr>
        </p:nvGraphicFramePr>
        <p:xfrm>
          <a:off x="4724400" y="2000057"/>
          <a:ext cx="3886200" cy="4248343"/>
        </p:xfrm>
        <a:graphic>
          <a:graphicData uri="http://schemas.openxmlformats.org/drawingml/2006/table">
            <a:tbl>
              <a:tblPr/>
              <a:tblGrid>
                <a:gridCol w="304800"/>
                <a:gridCol w="527535"/>
                <a:gridCol w="904275"/>
                <a:gridCol w="1074795"/>
                <a:gridCol w="1074795"/>
              </a:tblGrid>
              <a:tr h="220587">
                <a:tc gridSpan="2">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l" fontAlgn="ctr"/>
                      <a:r>
                        <a:rPr lang="en-US" sz="900" b="0" i="0" u="none" strike="noStrike" dirty="0">
                          <a:solidFill>
                            <a:srgbClr val="000000"/>
                          </a:solidFill>
                          <a:effectLst/>
                          <a:latin typeface="Arial Unicode MS"/>
                        </a:rPr>
                        <a:t>Assignee</a:t>
                      </a:r>
                    </a:p>
                  </a:txBody>
                  <a:tcPr marL="4242" marR="4242" marT="42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230">
                <a:tc rowSpan="26">
                  <a:txBody>
                    <a:bodyPr/>
                    <a:lstStyle/>
                    <a:p>
                      <a:pPr algn="l" fontAlgn="ctr"/>
                      <a:r>
                        <a:rPr lang="en-US" sz="900" b="0" i="0" u="none" strike="noStrike" dirty="0">
                          <a:solidFill>
                            <a:srgbClr val="000000"/>
                          </a:solidFill>
                          <a:effectLst/>
                          <a:latin typeface="Arial Unicode MS"/>
                        </a:rPr>
                        <a:t>LB </a:t>
                      </a:r>
                      <a:r>
                        <a:rPr lang="en-US" sz="900" b="0" i="0" u="none" strike="noStrike" dirty="0" smtClean="0">
                          <a:solidFill>
                            <a:srgbClr val="000000"/>
                          </a:solidFill>
                          <a:effectLst/>
                          <a:latin typeface="Arial Unicode MS"/>
                        </a:rPr>
                        <a:t>203</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EDITOR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305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MAC</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167</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75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Matthew Fischer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Zander Lei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Jason Lee</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Chittabrata</a:t>
                      </a:r>
                      <a:r>
                        <a:rPr lang="en-US" sz="900" b="0" i="0" u="none" strike="noStrike" dirty="0">
                          <a:solidFill>
                            <a:srgbClr val="000000"/>
                          </a:solidFill>
                          <a:effectLst/>
                          <a:latin typeface="Arial Unicode MS"/>
                        </a:rPr>
                        <a:t> Ghosh</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Kaiying</a:t>
                      </a:r>
                      <a:r>
                        <a:rPr lang="en-US" sz="900" b="0" i="0" u="none" strike="noStrike" dirty="0">
                          <a:solidFill>
                            <a:srgbClr val="000000"/>
                          </a:solidFill>
                          <a:effectLst/>
                          <a:latin typeface="Arial Unicode MS"/>
                        </a:rPr>
                        <a:t> </a:t>
                      </a:r>
                      <a:r>
                        <a:rPr lang="en-US" sz="900" b="0" i="0" u="none" strike="noStrike" dirty="0" err="1">
                          <a:solidFill>
                            <a:srgbClr val="000000"/>
                          </a:solidFill>
                          <a:effectLst/>
                          <a:latin typeface="Arial Unicode MS"/>
                        </a:rPr>
                        <a:t>Lv</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Kenichi Mori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James Wang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Yuan Zhou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Shoukang</a:t>
                      </a:r>
                      <a:r>
                        <a:rPr lang="en-US" sz="900" b="0" i="0" u="none" strike="noStrike" dirty="0">
                          <a:solidFill>
                            <a:srgbClr val="000000"/>
                          </a:solidFill>
                          <a:effectLst/>
                          <a:latin typeface="Arial Unicode MS"/>
                        </a:rPr>
                        <a:t> Zheng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Po-kai Huang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Hongyuan</a:t>
                      </a:r>
                      <a:r>
                        <a:rPr lang="en-US" sz="900" b="0" i="0" u="none" strike="noStrike" dirty="0">
                          <a:solidFill>
                            <a:srgbClr val="000000"/>
                          </a:solidFill>
                          <a:effectLst/>
                          <a:latin typeface="Arial Unicode MS"/>
                        </a:rPr>
                        <a:t> Zhang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140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3444">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PHY</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Eugene </a:t>
                      </a:r>
                      <a:r>
                        <a:rPr lang="en-US" sz="900" b="0" i="0" u="none" strike="noStrike" dirty="0" err="1">
                          <a:solidFill>
                            <a:srgbClr val="000000"/>
                          </a:solidFill>
                          <a:effectLst/>
                          <a:latin typeface="Arial Unicode MS"/>
                        </a:rPr>
                        <a:t>Baik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25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Mingguang</a:t>
                      </a:r>
                      <a:r>
                        <a:rPr lang="en-US" sz="900" b="0" i="0" u="none" strike="noStrike" dirty="0">
                          <a:solidFill>
                            <a:srgbClr val="000000"/>
                          </a:solidFill>
                          <a:effectLst/>
                          <a:latin typeface="Arial Unicode MS"/>
                        </a:rPr>
                        <a:t> Xu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gridSpan="3">
                  <a:txBody>
                    <a:bodyPr/>
                    <a:lstStyle/>
                    <a:p>
                      <a:pPr algn="l" fontAlgn="ctr"/>
                      <a:r>
                        <a:rPr lang="en-US" sz="900" b="0" i="0" u="none" strike="noStrike" dirty="0" smtClean="0">
                          <a:solidFill>
                            <a:srgbClr val="000000"/>
                          </a:solidFill>
                          <a:effectLst/>
                          <a:latin typeface="Arial Unicode MS"/>
                        </a:rPr>
                        <a:t>Summary</a:t>
                      </a: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ko-KR" altLang="en-US" sz="900" b="0" i="0" u="none" strike="noStrike">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366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848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 </a:t>
            </a:r>
          </a:p>
          <a:p>
            <a:pPr lvl="1"/>
            <a:r>
              <a:rPr lang="en-US" altLang="ko-KR" dirty="0"/>
              <a:t>MAC Ad-hoc (Room #2)</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t>
            </a:r>
            <a:r>
              <a:rPr lang="en-US" dirty="0" smtClean="0"/>
              <a:t>AM2</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a:t>
            </a:r>
            <a:r>
              <a:rPr lang="en-US" dirty="0" smtClean="0"/>
              <a:t>MAC</a:t>
            </a:r>
          </a:p>
          <a:p>
            <a:pPr lvl="1"/>
            <a:r>
              <a:rPr lang="en-US" dirty="0" smtClean="0"/>
              <a:t>TBD</a:t>
            </a: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t>
            </a:r>
            <a:r>
              <a:rPr lang="en-US" dirty="0" smtClean="0"/>
              <a:t>EVE)</a:t>
            </a:r>
            <a:endParaRPr lang="en-US" dirty="0"/>
          </a:p>
        </p:txBody>
      </p:sp>
      <p:sp>
        <p:nvSpPr>
          <p:cNvPr id="3" name="Content Placeholder 2"/>
          <p:cNvSpPr>
            <a:spLocks noGrp="1"/>
          </p:cNvSpPr>
          <p:nvPr>
            <p:ph idx="1"/>
          </p:nvPr>
        </p:nvSpPr>
        <p:spPr/>
        <p:txBody>
          <a:bodyPr/>
          <a:lstStyle/>
          <a:p>
            <a:r>
              <a:rPr lang="en-US" dirty="0" smtClean="0"/>
              <a:t>PHY and </a:t>
            </a:r>
            <a:r>
              <a:rPr lang="en-US" dirty="0" smtClean="0"/>
              <a:t>MAC</a:t>
            </a:r>
          </a:p>
          <a:p>
            <a:pPr lvl="1"/>
            <a:r>
              <a:rPr lang="en-US" dirty="0" smtClean="0"/>
              <a:t>TBD</a:t>
            </a: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876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a:t>
            </a:r>
            <a:r>
              <a:rPr lang="en-US" dirty="0" smtClean="0"/>
              <a:t>MAC</a:t>
            </a:r>
          </a:p>
          <a:p>
            <a:pPr lvl="1"/>
            <a:r>
              <a:rPr lang="en-US" dirty="0" smtClean="0"/>
              <a:t>TBD</a:t>
            </a:r>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9981</TotalTime>
  <Words>1216</Words>
  <Application>Microsoft Office PowerPoint</Application>
  <PresentationFormat>화면 슬라이드 쇼(4:3)</PresentationFormat>
  <Paragraphs>404</Paragraphs>
  <Slides>25</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802-11-PathProtection</vt:lpstr>
      <vt:lpstr>Document</vt:lpstr>
      <vt:lpstr>IEEE 802.11ah Sub 1 GHz license-exempt operation Agenda for September 2014</vt:lpstr>
      <vt:lpstr>IEEE 802.11ah Agenda</vt:lpstr>
      <vt:lpstr>Submissions (Monday PM1)</vt:lpstr>
      <vt:lpstr>Submissions (Monday PM1)</vt:lpstr>
      <vt:lpstr>Submissions (Tuesday AM1)</vt:lpstr>
      <vt:lpstr>Submissions (Tuesday AM2)</vt:lpstr>
      <vt:lpstr>Submissions (Tuesday EVE)</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995</cp:revision>
  <cp:lastPrinted>1998-02-10T13:28:06Z</cp:lastPrinted>
  <dcterms:created xsi:type="dcterms:W3CDTF">2009-11-09T00:32:22Z</dcterms:created>
  <dcterms:modified xsi:type="dcterms:W3CDTF">2014-08-09T00:16:53Z</dcterms:modified>
</cp:coreProperties>
</file>