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2" r:id="rId12"/>
    <p:sldId id="563" r:id="rId13"/>
    <p:sldId id="560" r:id="rId14"/>
    <p:sldId id="298" r:id="rId15"/>
    <p:sldId id="559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5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5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9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smtClean="0"/>
              <a:t>Motion MAC-AC” and “Motion MAC-AD”</a:t>
            </a:r>
            <a:r>
              <a:rPr lang="en-US" altLang="en-US" dirty="0" smtClean="0"/>
              <a:t> tabs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mentor.ieee.org/802.11/dcn/13/11-13-0361-35-000m-revmc-mac-comments.xls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MEC Reference changes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</a:t>
            </a:r>
            <a:r>
              <a:rPr lang="en-US" altLang="en-US" dirty="0" smtClean="0"/>
              <a:t>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</a:t>
            </a:r>
            <a:r>
              <a:rPr lang="en-US" altLang="en-US" sz="2000" dirty="0" smtClean="0"/>
              <a:t>Rison</a:t>
            </a:r>
          </a:p>
          <a:p>
            <a:r>
              <a:rPr lang="en-US" altLang="en-US" sz="2000" dirty="0"/>
              <a:t>PHY Comment Resolution – 11-14-1052 (Ming, Edward</a:t>
            </a:r>
            <a:r>
              <a:rPr lang="en-US" altLang="en-US" sz="2000" dirty="0" smtClean="0"/>
              <a:t>) – November meeting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</a:t>
            </a:r>
            <a:r>
              <a:rPr lang="en-US" altLang="en-US" sz="1600" dirty="0"/>
              <a:t>CID 3774 – S. McCann 11-14-1058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PHY CIDs 3166, 3176, 3189, 3190 – Youhan Kim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4195870"/>
            <a:ext cx="423862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– </a:t>
            </a:r>
            <a:r>
              <a:rPr lang="en-US" altLang="en-US" sz="1600" dirty="0" smtClean="0"/>
              <a:t>Teleconference CIDs, minutes </a:t>
            </a:r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</a:t>
            </a:r>
            <a:r>
              <a:rPr lang="en-US" altLang="en-US" sz="1600" dirty="0" smtClean="0"/>
              <a:t>11-14-952, 1024 </a:t>
            </a:r>
            <a:r>
              <a:rPr lang="en-US" altLang="en-US" sz="1600" dirty="0" smtClean="0"/>
              <a:t>Gabor, 11-14-930 B. Hart, 11-14-1002  C. Aldana</a:t>
            </a:r>
          </a:p>
          <a:p>
            <a:pPr lvl="1"/>
            <a:r>
              <a:rPr lang="en-US" altLang="en-US" sz="1600" dirty="0" smtClean="0"/>
              <a:t>Additional 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19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r>
              <a:rPr lang="en-US" altLang="en-US" sz="1600" dirty="0" smtClean="0"/>
              <a:t>11-14-1246 M. Fischer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98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Gabor, </a:t>
            </a:r>
            <a:br>
              <a:rPr lang="en-US" altLang="en-US" sz="1600" dirty="0" smtClean="0"/>
            </a:br>
            <a:r>
              <a:rPr lang="en-US" altLang="en-US" sz="1600" dirty="0" smtClean="0"/>
              <a:t>Editor </a:t>
            </a:r>
            <a:r>
              <a:rPr lang="en-US" altLang="en-US" sz="1600" dirty="0"/>
              <a:t>CIDs, 11-14-1104 (M. Rison)</a:t>
            </a:r>
          </a:p>
          <a:p>
            <a:pPr lvl="1"/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mentor.ieee.org/802.11/dcn/14/11-14-1004-05-000m-tgmc-telecon-minutes-aug-sept-2014.docx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Editorial </a:t>
            </a:r>
            <a:r>
              <a:rPr lang="en-US" altLang="en-US" dirty="0" smtClean="0"/>
              <a:t>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 smtClean="0"/>
              <a:t>Editormotiontelecon20140801, Editormotiontelecon20140808 </a:t>
            </a:r>
            <a:r>
              <a:rPr lang="en-US" altLang="en-US" dirty="0" smtClean="0"/>
              <a:t>”, </a:t>
            </a:r>
            <a:r>
              <a:rPr lang="en-US" altLang="en-US" dirty="0" smtClean="0"/>
              <a:t>“Editorials”, “EDITOR_A” and “EDITOR_Q”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https://mentor.ieee.org/802.11/dcn/13/11-13-0233-39-000m-revmc-wg-ballot-comments.xls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356553</TotalTime>
  <Words>1207</Words>
  <Application>Microsoft Office PowerPoint</Application>
  <PresentationFormat>On-screen Show (4:3)</PresentationFormat>
  <Paragraphs>275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– Editorial CIDs (editor &amp; telecon)</vt:lpstr>
      <vt:lpstr>Motion   – Teleconference CIDs </vt:lpstr>
      <vt:lpstr>Motion   – 2014-02-07 Telecon missed item </vt:lpstr>
      <vt:lpstr>Motion   – MEC Reference changes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1779</cp:revision>
  <cp:lastPrinted>1998-02-10T13:28:06Z</cp:lastPrinted>
  <dcterms:created xsi:type="dcterms:W3CDTF">2005-01-04T21:26:55Z</dcterms:created>
  <dcterms:modified xsi:type="dcterms:W3CDTF">2014-09-15T12:33:22Z</dcterms:modified>
</cp:coreProperties>
</file>