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8" r:id="rId3"/>
    <p:sldId id="417" r:id="rId4"/>
    <p:sldId id="544" r:id="rId5"/>
    <p:sldId id="506" r:id="rId6"/>
    <p:sldId id="545" r:id="rId7"/>
    <p:sldId id="517" r:id="rId8"/>
    <p:sldId id="557" r:id="rId9"/>
    <p:sldId id="535" r:id="rId10"/>
    <p:sldId id="560" r:id="rId11"/>
    <p:sldId id="298" r:id="rId12"/>
    <p:sldId id="559" r:id="rId13"/>
    <p:sldId id="516" r:id="rId1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8993" autoAdjust="0"/>
  </p:normalViewPr>
  <p:slideViewPr>
    <p:cSldViewPr>
      <p:cViewPr varScale="1">
        <p:scale>
          <a:sx n="97" d="100"/>
          <a:sy n="97" d="100"/>
        </p:scale>
        <p:origin x="-360" y="-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802.11-11/0291r0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802.11-11/0291r0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2010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802.11-14/1016r2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37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urphy.events.ieee.org/ima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11/document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02-0000-802-11-operations-manual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grouper.ieee.org/groups/802/PNP/approved/IEEE_802_WG_PandP_v15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4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845-00-000m-revmc-minutes-for-july-2014-san-diego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4/11-14-0781-09-0000-p802-11revmc-mdr-report.doc" TargetMode="External"/><Relationship Id="rId5" Type="http://schemas.openxmlformats.org/officeDocument/2006/relationships/hyperlink" Target="https://mentor.ieee.org/802.11/dcn/13/11-13-0095-12-000m-editor-reports.ppt" TargetMode="External"/><Relationship Id="rId4" Type="http://schemas.openxmlformats.org/officeDocument/2006/relationships/hyperlink" Target="https://mentor.ieee.org/802.11/dcn/14/11-14-1004-04-000m-tgmc-telecon-minutes-aug-sept-2014.doc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37-000m-revmc-wg-ballot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4/11-14-0975-00-000m-lb202-gen-adhoc-comments.xls" TargetMode="External"/><Relationship Id="rId4" Type="http://schemas.openxmlformats.org/officeDocument/2006/relationships/hyperlink" Target="https://mentor.ieee.org/802.11/dcn/13/11-13-0361-33-000m-revmc-mac-comments.x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September 2014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</a:t>
            </a:r>
            <a:r>
              <a:rPr lang="en-US" altLang="en-US" sz="2000" smtClean="0"/>
              <a:t>:</a:t>
            </a:r>
            <a:r>
              <a:rPr lang="en-US" altLang="en-US" sz="2000" b="0" smtClean="0"/>
              <a:t> </a:t>
            </a:r>
            <a:r>
              <a:rPr lang="en-US" altLang="en-US" sz="2000" b="0" smtClean="0"/>
              <a:t>2014-09-11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4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topic CIDs in 11-14-xyz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</a:t>
            </a:r>
            <a:r>
              <a:rPr lang="en-GB" dirty="0" smtClean="0"/>
              <a:t>CIDs as</a:t>
            </a:r>
            <a:endParaRPr lang="en-US" dirty="0"/>
          </a:p>
          <a:p>
            <a:r>
              <a:rPr lang="en-GB" dirty="0"/>
              <a:t> </a:t>
            </a:r>
            <a:r>
              <a:rPr lang="en-GB" dirty="0" smtClean="0"/>
              <a:t>Revised, with a resolution of</a:t>
            </a:r>
            <a:endParaRPr lang="en-US" dirty="0"/>
          </a:p>
          <a:p>
            <a:pPr marL="685800" lvl="2" indent="-342900"/>
            <a:r>
              <a:rPr lang="en-US" altLang="en-US" dirty="0" smtClean="0"/>
              <a:t>Incorporate the </a:t>
            </a:r>
            <a:r>
              <a:rPr lang="en-US" altLang="en-US" dirty="0"/>
              <a:t>text changes in &lt;</a:t>
            </a:r>
            <a:r>
              <a:rPr lang="en-US" altLang="en-US" dirty="0" smtClean="0"/>
              <a:t>document&gt;</a:t>
            </a:r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94960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November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Complete comment Resolution</a:t>
            </a:r>
          </a:p>
          <a:p>
            <a:r>
              <a:rPr lang="en-US" altLang="en-US" dirty="0" smtClean="0"/>
              <a:t>Conference Calls 10am Eastern  2 hour</a:t>
            </a:r>
          </a:p>
          <a:p>
            <a:pPr lvl="1"/>
            <a:r>
              <a:rPr lang="en-US" altLang="en-US" dirty="0" smtClean="0"/>
              <a:t>October 3, 24, 31</a:t>
            </a:r>
          </a:p>
          <a:p>
            <a:r>
              <a:rPr lang="en-US" altLang="en-US" dirty="0" smtClean="0"/>
              <a:t>Ad-Hoc meeting – none 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D3.0 is available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D3.0 after successful ballot; enables submission to ISO prior to October ISO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LB202 CID submissions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sz="2000" dirty="0" smtClean="0"/>
              <a:t>11-14-923 </a:t>
            </a:r>
            <a:r>
              <a:rPr lang="en-US" altLang="en-US" sz="2000" dirty="0"/>
              <a:t>– Michael Montemurro</a:t>
            </a:r>
          </a:p>
          <a:p>
            <a:r>
              <a:rPr lang="en-US" altLang="en-US" sz="2000" dirty="0" smtClean="0"/>
              <a:t>11-14-793 – Matthew Fischer</a:t>
            </a:r>
          </a:p>
          <a:p>
            <a:r>
              <a:rPr lang="en-US" altLang="en-US" sz="2000" dirty="0" smtClean="0"/>
              <a:t>11-14-954 – Matthew Fischer</a:t>
            </a:r>
          </a:p>
          <a:p>
            <a:r>
              <a:rPr lang="en-US" altLang="en-US" sz="2000" dirty="0" smtClean="0"/>
              <a:t>11-14-1052 - VHT CIDs – Ming, Edward Au</a:t>
            </a:r>
          </a:p>
          <a:p>
            <a:r>
              <a:rPr lang="en-US" altLang="en-US" sz="2000" dirty="0" smtClean="0"/>
              <a:t>11-14-952 – location comments- Gabor Bajko</a:t>
            </a:r>
          </a:p>
          <a:p>
            <a:r>
              <a:rPr lang="en-US" altLang="en-US" sz="2000" dirty="0" smtClean="0"/>
              <a:t>11-14-930 – location comments – Brian Hart</a:t>
            </a:r>
            <a:endParaRPr lang="en-US" altLang="en-US" sz="2000" dirty="0"/>
          </a:p>
          <a:p>
            <a:r>
              <a:rPr lang="en-US" altLang="en-US" sz="2000" dirty="0" smtClean="0"/>
              <a:t>11-14-1104 – Mark Rison</a:t>
            </a:r>
          </a:p>
          <a:p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1361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mentor.ieee.org/802.11/dcn/13/11-13-0233-37-000m-revmc-wg-ballot-comments.xls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September 2014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1000" y="6091237"/>
            <a:ext cx="8305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Attendance reminder: </a:t>
            </a:r>
            <a:r>
              <a:rPr lang="en-US" altLang="en-US" sz="1200" dirty="0">
                <a:hlinkClick r:id="rId3"/>
              </a:rPr>
              <a:t>https://murphy.events.ieee.org/imat/</a:t>
            </a:r>
            <a:endParaRPr lang="en-US" altLang="en-US" sz="12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Documents: </a:t>
            </a:r>
            <a:r>
              <a:rPr lang="en-US" altLang="en-US" sz="1200" dirty="0">
                <a:hlinkClick r:id="rId4"/>
              </a:rPr>
              <a:t>https://mentor.ieee.org/802.11/documents</a:t>
            </a:r>
            <a:r>
              <a:rPr lang="en-US" altLang="en-US" sz="1200" dirty="0"/>
              <a:t> 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066800"/>
            <a:ext cx="4543425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Report, including MDR status</a:t>
            </a:r>
            <a:endParaRPr lang="en-US" altLang="en-US" sz="1600" dirty="0"/>
          </a:p>
          <a:p>
            <a:pPr lvl="1"/>
            <a:r>
              <a:rPr lang="en-US" altLang="en-US" sz="1600" dirty="0" smtClean="0"/>
              <a:t>Comment resolution – Editor CIDs, 11-14-1104 (M. Rison)</a:t>
            </a:r>
            <a:endParaRPr lang="en-US" altLang="en-US" sz="1600" dirty="0"/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23850" y="5181600"/>
            <a:ext cx="4552950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</a:t>
            </a:r>
            <a:r>
              <a:rPr lang="en-US" altLang="en-US" sz="1600" dirty="0"/>
              <a:t>resolution: 11-14-923 (Mike M), 11-14-1104 (Mark R</a:t>
            </a:r>
            <a:r>
              <a:rPr lang="en-US" altLang="en-US" sz="1600" dirty="0" smtClean="0"/>
              <a:t>);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D. Harkins 11-14-1163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endParaRPr lang="en-US" altLang="en-US" sz="1600" dirty="0" smtClean="0"/>
          </a:p>
        </p:txBody>
      </p:sp>
      <p:sp>
        <p:nvSpPr>
          <p:cNvPr id="4105" name="Rectangle 36"/>
          <p:cNvSpPr>
            <a:spLocks noChangeArrowheads="1"/>
          </p:cNvSpPr>
          <p:nvPr/>
        </p:nvSpPr>
        <p:spPr bwMode="auto">
          <a:xfrm>
            <a:off x="4725237" y="4495800"/>
            <a:ext cx="44196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Thursday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 </a:t>
            </a:r>
          </a:p>
          <a:p>
            <a:pPr lvl="1"/>
            <a:r>
              <a:rPr lang="en-US" altLang="en-US" sz="1600" dirty="0" smtClean="0"/>
              <a:t>Comment resolution</a:t>
            </a:r>
          </a:p>
          <a:p>
            <a:pPr lvl="1"/>
            <a:r>
              <a:rPr lang="en-US" altLang="en-US" sz="1600" dirty="0" smtClean="0"/>
              <a:t>Plans for November, Schedule</a:t>
            </a:r>
          </a:p>
          <a:p>
            <a:pPr lvl="1"/>
            <a:r>
              <a:rPr lang="en-US" altLang="en-US" sz="1600" dirty="0" smtClean="0"/>
              <a:t>AOB, Adjourn</a:t>
            </a:r>
            <a:endParaRPr lang="en-US" altLang="en-US" sz="1400" dirty="0"/>
          </a:p>
        </p:txBody>
      </p:sp>
      <p:sp>
        <p:nvSpPr>
          <p:cNvPr id="4107" name="Rectangle 1"/>
          <p:cNvSpPr>
            <a:spLocks noChangeArrowheads="1"/>
          </p:cNvSpPr>
          <p:nvPr/>
        </p:nvSpPr>
        <p:spPr bwMode="auto">
          <a:xfrm>
            <a:off x="333375" y="3886200"/>
            <a:ext cx="4238625" cy="1594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PM1</a:t>
            </a:r>
          </a:p>
          <a:p>
            <a:pPr lvl="1"/>
            <a:r>
              <a:rPr lang="en-US" altLang="en-US" sz="1600" dirty="0"/>
              <a:t>Motions – Teleconference </a:t>
            </a:r>
            <a:r>
              <a:rPr lang="en-US" altLang="en-US" sz="1600" dirty="0" smtClean="0"/>
              <a:t>comments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CID 3774 – </a:t>
            </a:r>
            <a:r>
              <a:rPr lang="en-US" altLang="en-US" sz="1600" dirty="0" smtClean="0"/>
              <a:t>S. </a:t>
            </a:r>
            <a:r>
              <a:rPr lang="en-US" altLang="en-US" sz="1600" dirty="0"/>
              <a:t>McCann 11-14-1058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11ad CIDs – CC: 11-14-1109, </a:t>
            </a:r>
            <a:r>
              <a:rPr lang="en-US" altLang="en-US" sz="1600" dirty="0" err="1"/>
              <a:t>Payam</a:t>
            </a:r>
            <a:r>
              <a:rPr lang="en-US" altLang="en-US" sz="1600" dirty="0"/>
              <a:t> 11-14-918, </a:t>
            </a:r>
            <a:r>
              <a:rPr lang="en-US" altLang="en-US" sz="1600" dirty="0" smtClean="0"/>
              <a:t>11-14-919</a:t>
            </a:r>
            <a:endParaRPr lang="en-US" altLang="en-US" sz="1600" dirty="0"/>
          </a:p>
          <a:p>
            <a:pPr lvl="1"/>
            <a:endParaRPr lang="en-US" altLang="en-US" sz="1600" dirty="0"/>
          </a:p>
        </p:txBody>
      </p:sp>
      <p:sp>
        <p:nvSpPr>
          <p:cNvPr id="4108" name="Rectangle 35"/>
          <p:cNvSpPr>
            <a:spLocks noChangeArrowheads="1"/>
          </p:cNvSpPr>
          <p:nvPr/>
        </p:nvSpPr>
        <p:spPr bwMode="auto">
          <a:xfrm>
            <a:off x="4667250" y="1219200"/>
            <a:ext cx="4200525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PM1</a:t>
            </a:r>
          </a:p>
          <a:p>
            <a:pPr lvl="1"/>
            <a:r>
              <a:rPr lang="en-US" altLang="en-US" sz="1600" dirty="0" smtClean="0"/>
              <a:t>Location CIDs: 11-14-952 Gabor, 11-14-930 </a:t>
            </a:r>
            <a:r>
              <a:rPr lang="en-US" altLang="en-US" sz="1600" dirty="0" smtClean="0"/>
              <a:t>B</a:t>
            </a:r>
            <a:r>
              <a:rPr lang="en-US" altLang="en-US" sz="1600" dirty="0" smtClean="0"/>
              <a:t>. Hart, 11-14-1002 </a:t>
            </a:r>
            <a:r>
              <a:rPr lang="en-US" altLang="en-US" sz="1600" dirty="0" smtClean="0"/>
              <a:t> C. Aldana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Additional comment resolution</a:t>
            </a:r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24400" y="2676537"/>
            <a:ext cx="441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</a:t>
            </a:r>
            <a:r>
              <a:rPr lang="en-US" altLang="en-US" sz="1800" dirty="0" smtClean="0"/>
              <a:t>PM2 – 5PM Recess</a:t>
            </a:r>
            <a:endParaRPr lang="en-US" altLang="en-US" sz="1800" dirty="0"/>
          </a:p>
          <a:p>
            <a:pPr lvl="1"/>
            <a:r>
              <a:rPr lang="en-US" altLang="en-US" sz="1600" dirty="0"/>
              <a:t>CID 3296 and more </a:t>
            </a:r>
            <a:r>
              <a:rPr lang="en-US" altLang="en-US" sz="1600" dirty="0" smtClean="0"/>
              <a:t>11-14-793 and 11-14-954–M</a:t>
            </a:r>
            <a:r>
              <a:rPr lang="en-US" altLang="en-US" sz="1600" dirty="0"/>
              <a:t>. Fischer</a:t>
            </a:r>
          </a:p>
          <a:p>
            <a:pPr lvl="1"/>
            <a:r>
              <a:rPr lang="en-US" altLang="en-US" sz="1600" dirty="0" smtClean="0"/>
              <a:t>CIDs 3121, 3122, 3123 – any presentations, see WFA liaison 11-14-1141</a:t>
            </a:r>
          </a:p>
          <a:p>
            <a:pPr lvl="1"/>
            <a:r>
              <a:rPr lang="en-US" altLang="en-US" sz="1600" dirty="0" smtClean="0"/>
              <a:t>Comment resolution</a:t>
            </a:r>
          </a:p>
          <a:p>
            <a:pPr lvl="1"/>
            <a:endParaRPr lang="en-US" altLang="en-US" sz="1600" dirty="0" smtClean="0"/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98206" y="2743200"/>
            <a:ext cx="4238625" cy="139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PHY Comment Resolution – 11-14-1052 (Ming, Edward), 11-14-1003 (</a:t>
            </a:r>
            <a:r>
              <a:rPr lang="en-US" altLang="en-US" sz="1600" dirty="0" err="1" smtClean="0"/>
              <a:t>Wookbong</a:t>
            </a:r>
            <a:r>
              <a:rPr lang="en-US" altLang="en-US" sz="1600" dirty="0" smtClean="0"/>
              <a:t>)</a:t>
            </a:r>
            <a:endParaRPr lang="en-US" altLang="en-US" sz="1600" dirty="0"/>
          </a:p>
          <a:p>
            <a:pPr lvl="1"/>
            <a:endParaRPr lang="en-US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www.ieee802.org/PNP/approved/IEEE_802_OM_v14.pdf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 smtClean="0">
                <a:hlinkClick r:id="rId11"/>
              </a:rPr>
              <a:t>http://grouper.ieee.org/groups/802/PNP/approved/IEEE_802_WG_PandP_v15.pdf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mentor.ieee.org/802.11/dcn/14/11-14-0629-02-0000-802-11-operations-manual.docx</a:t>
            </a:r>
            <a:r>
              <a:rPr lang="en-US" altLang="en-US" sz="1600" dirty="0" smtClean="0"/>
              <a:t> 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3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MS PGothic" pitchFamily="34" charset="-128"/>
              </a:rPr>
              <a:t>Slide </a:t>
            </a:r>
            <a:fld id="{A8BA68E7-AF19-4EB2-AF8F-1C58C58296E2}" type="slidenum">
              <a:rPr lang="en-US" altLang="en-US" sz="1200" b="0">
                <a:ea typeface="MS PGothic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>
              <a:ea typeface="MS PGothic" pitchFamily="34" charset="-128"/>
            </a:endParaRPr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smtClean="0"/>
              <a:t>Attendance recording procedures</a:t>
            </a:r>
          </a:p>
          <a:p>
            <a:pPr lvl="1"/>
            <a:r>
              <a:rPr lang="en-US" altLang="en-US" smtClean="0">
                <a:hlinkClick r:id="rId3"/>
              </a:rPr>
              <a:t>https://imat.ieee.org</a:t>
            </a:r>
            <a:r>
              <a:rPr lang="en-US" altLang="en-US" smtClean="0"/>
              <a:t> </a:t>
            </a:r>
            <a:endParaRPr lang="en-US" altLang="en-US" sz="1800" smtClean="0"/>
          </a:p>
          <a:p>
            <a:pPr lvl="1"/>
            <a:r>
              <a:rPr lang="en-US" altLang="en-US" smtClean="0"/>
              <a:t>Must register before logging attendance</a:t>
            </a:r>
          </a:p>
          <a:p>
            <a:pPr lvl="1"/>
            <a:r>
              <a:rPr lang="en-US" altLang="en-US" smtClean="0"/>
              <a:t>Must log attendance during each 2 hour session</a:t>
            </a:r>
          </a:p>
          <a:p>
            <a:r>
              <a:rPr lang="en-US" altLang="en-US" smtClean="0"/>
              <a:t>Documentation</a:t>
            </a:r>
          </a:p>
          <a:p>
            <a:pPr lvl="1"/>
            <a:r>
              <a:rPr lang="en-US" altLang="en-US" smtClean="0">
                <a:hlinkClick r:id="rId4"/>
              </a:rPr>
              <a:t>http://mentor.ieee.org</a:t>
            </a:r>
            <a:endParaRPr lang="en-US" altLang="en-US" smtClean="0"/>
          </a:p>
          <a:p>
            <a:pPr lvl="1"/>
            <a:r>
              <a:rPr lang="en-US" altLang="en-US" smtClean="0"/>
              <a:t>Use “TGm”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8197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MS PGothic" pitchFamily="34" charset="-128"/>
              </a:rPr>
              <a:t>Slide </a:t>
            </a:r>
            <a:fld id="{CFC5CA1B-7A46-48F9-A97E-7CA930CA54DB}" type="slidenum">
              <a:rPr lang="en-US" altLang="en-US" sz="1200" b="0">
                <a:ea typeface="MS PGothic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>
              <a:ea typeface="MS PGothic" pitchFamily="34" charset="-128"/>
            </a:endParaRPr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Comment resolution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San Diego minutes: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mentor.ieee.org/802.11/dcn/14/11-14-0845-00-000m-revmc-minutes-for-july-2014-san-diego.docx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Teleconference minutes: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mentor.ieee.org/802.11/dcn/14/11-14-1004-04-000m-tgmc-telecon-minutes-aug-sept-2014.docx</a:t>
            </a:r>
            <a:r>
              <a:rPr lang="en-US" altLang="en-US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mentor.ieee.org/802.11/dcn/13/11-13-0095-12-000m-editor-reports.ppt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Mandatory Draft Review (MDR) status and </a:t>
            </a:r>
            <a:r>
              <a:rPr lang="en-US" altLang="en-US" dirty="0"/>
              <a:t>issues, see </a:t>
            </a:r>
            <a:r>
              <a:rPr lang="en-US" altLang="en-US" dirty="0">
                <a:hlinkClick r:id="rId6"/>
              </a:rPr>
              <a:t>https://</a:t>
            </a:r>
            <a:r>
              <a:rPr lang="en-US" altLang="en-US" dirty="0" smtClean="0">
                <a:hlinkClick r:id="rId6"/>
              </a:rPr>
              <a:t>mentor.ieee.org/802.11/dcn/14/11-14-0781-09-0000-p802-11revmc-mdr-report.doc</a:t>
            </a:r>
            <a:r>
              <a:rPr lang="en-US" alt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smtClean="0"/>
              <a:t>TGmc Plan of Record</a:t>
            </a:r>
            <a:endParaRPr lang="en-US" altLang="en-US" sz="200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29-30 Aug 2012 – </a:t>
            </a:r>
            <a:r>
              <a:rPr lang="en-US" altLang="en-US" sz="2000" dirty="0" err="1" smtClean="0"/>
              <a:t>NesCom</a:t>
            </a:r>
            <a:r>
              <a:rPr lang="en-US" altLang="en-US" sz="2000" dirty="0" smtClean="0"/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Begin to process input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Jan – First WG Letter ballot  - without 11ad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2013 – May 2014 – 11ac, 11af integration –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Form Sponsor </a:t>
            </a:r>
            <a:r>
              <a:rPr lang="en-US" altLang="en-US" sz="2000" dirty="0" smtClean="0"/>
              <a:t>Pool:  Open </a:t>
            </a:r>
            <a:r>
              <a:rPr lang="en-US" altLang="en-US" sz="2000" dirty="0"/>
              <a:t>Sept </a:t>
            </a:r>
            <a:r>
              <a:rPr lang="en-US" altLang="en-US" sz="2000" dirty="0" smtClean="0"/>
              <a:t>15</a:t>
            </a:r>
            <a:r>
              <a:rPr lang="en-US" altLang="en-US" sz="2000" baseline="30000" dirty="0" smtClean="0"/>
              <a:t>th</a:t>
            </a:r>
            <a:r>
              <a:rPr lang="en-US" altLang="en-US" sz="2000" dirty="0" smtClean="0"/>
              <a:t> or so, close </a:t>
            </a:r>
            <a:r>
              <a:rPr lang="en-US" altLang="en-US" sz="2000" dirty="0"/>
              <a:t>end Oct 2014 – </a:t>
            </a:r>
            <a:r>
              <a:rPr lang="en-US" altLang="en-US" sz="2000" dirty="0" smtClean="0"/>
              <a:t>(</a:t>
            </a:r>
            <a:r>
              <a:rPr lang="en-US" altLang="en-US" sz="2000" dirty="0"/>
              <a:t>45 days); good for 6 months (end of April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Nov 2014 – D4.0 Recirculation, follow with D5.0 changed if needed, D6.0 unchanged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EC unconditional SB approval March 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Initial SB March 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Nov 2015/March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March 2016 – </a:t>
            </a:r>
            <a:r>
              <a:rPr lang="en-US" altLang="en-US" sz="2000" dirty="0" err="1">
                <a:solidFill>
                  <a:schemeClr val="accent2"/>
                </a:solidFill>
              </a:rPr>
              <a:t>RevCom</a:t>
            </a:r>
            <a:r>
              <a:rPr lang="en-US" altLang="en-US" sz="2000" dirty="0">
                <a:solidFill>
                  <a:schemeClr val="accent2"/>
                </a:solidFill>
              </a:rPr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Teleconference 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</a:t>
            </a:r>
            <a:r>
              <a:rPr lang="en-US" altLang="en-US" dirty="0" err="1" smtClean="0"/>
              <a:t>tbd</a:t>
            </a:r>
            <a:r>
              <a:rPr lang="en-US" altLang="en-US" dirty="0" smtClean="0"/>
              <a:t>” </a:t>
            </a:r>
            <a:r>
              <a:rPr lang="en-US" altLang="en-US" dirty="0"/>
              <a:t>and </a:t>
            </a:r>
            <a:r>
              <a:rPr lang="en-US" altLang="en-US" dirty="0" smtClean="0"/>
              <a:t>“</a:t>
            </a:r>
            <a:r>
              <a:rPr lang="en-US" altLang="en-US" dirty="0" err="1" smtClean="0"/>
              <a:t>tbd</a:t>
            </a:r>
            <a:r>
              <a:rPr lang="en-US" altLang="en-US" dirty="0" smtClean="0"/>
              <a:t>” tabs </a:t>
            </a:r>
            <a:r>
              <a:rPr lang="en-US" altLang="en-US" dirty="0"/>
              <a:t>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mentor.ieee.org/802.11/dcn/13/11-13-0233-37-000m-revmc-wg-ballot-comments.xls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The “</a:t>
            </a:r>
            <a:r>
              <a:rPr lang="en-US" altLang="en-US" dirty="0" err="1" smtClean="0"/>
              <a:t>tbd</a:t>
            </a:r>
            <a:r>
              <a:rPr lang="en-US" altLang="en-US" dirty="0" smtClean="0"/>
              <a:t>“ and “</a:t>
            </a:r>
            <a:r>
              <a:rPr lang="en-US" altLang="en-US" dirty="0" err="1" smtClean="0"/>
              <a:t>tbd</a:t>
            </a:r>
            <a:r>
              <a:rPr lang="en-US" altLang="en-US" dirty="0" smtClean="0"/>
              <a:t>“ tabs in </a:t>
            </a:r>
            <a:r>
              <a:rPr lang="en-US" altLang="en-US" dirty="0" smtClean="0">
                <a:hlinkClick r:id="rId4"/>
              </a:rPr>
              <a:t>https</a:t>
            </a:r>
            <a:r>
              <a:rPr lang="en-US" altLang="en-US" dirty="0">
                <a:hlinkClick r:id="rId4"/>
              </a:rPr>
              <a:t>://</a:t>
            </a:r>
            <a:r>
              <a:rPr lang="en-US" altLang="en-US" dirty="0" smtClean="0">
                <a:hlinkClick r:id="rId4"/>
              </a:rPr>
              <a:t>mentor.ieee.org/802.11/dcn/13/11-13-0361-33-000m-revmc-mac-comments.xls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The  “</a:t>
            </a:r>
            <a:r>
              <a:rPr lang="en-US" altLang="en-US" dirty="0" err="1" smtClean="0"/>
              <a:t>tbd</a:t>
            </a:r>
            <a:r>
              <a:rPr lang="en-US" altLang="en-US" dirty="0" smtClean="0"/>
              <a:t>” and “</a:t>
            </a:r>
            <a:r>
              <a:rPr lang="en-US" altLang="en-US" dirty="0" err="1" smtClean="0"/>
              <a:t>tbd</a:t>
            </a:r>
            <a:r>
              <a:rPr lang="en-US" altLang="en-US" dirty="0" smtClean="0"/>
              <a:t>”  tabs in </a:t>
            </a:r>
            <a:r>
              <a:rPr lang="en-US" altLang="en-US" dirty="0" smtClean="0">
                <a:hlinkClick r:id="rId5"/>
              </a:rPr>
              <a:t>https</a:t>
            </a:r>
            <a:r>
              <a:rPr lang="en-US" altLang="en-US" dirty="0">
                <a:hlinkClick r:id="rId5"/>
              </a:rPr>
              <a:t>://</a:t>
            </a:r>
            <a:r>
              <a:rPr lang="en-US" altLang="en-US" dirty="0" smtClean="0">
                <a:hlinkClick r:id="rId5"/>
              </a:rPr>
              <a:t>mentor.ieee.org/802.11/dcn/14/11-14-0975-00-000m-lb202-gen-adhoc-comments.xls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</a:t>
            </a:r>
          </a:p>
          <a:p>
            <a:r>
              <a:rPr lang="en-US" altLang="en-US" dirty="0" smtClean="0"/>
              <a:t>Result: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353767</TotalTime>
  <Words>968</Words>
  <Application>Microsoft Office PowerPoint</Application>
  <PresentationFormat>On-screen Show (4:3)</PresentationFormat>
  <Paragraphs>231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IEEE 802.11 TGmc September 2014 Agenda</vt:lpstr>
      <vt:lpstr>Abstract</vt:lpstr>
      <vt:lpstr>TGmc Agenda</vt:lpstr>
      <vt:lpstr>TGmc – Monday PM1 </vt:lpstr>
      <vt:lpstr>PowerPoint Presentation</vt:lpstr>
      <vt:lpstr>Logistics </vt:lpstr>
      <vt:lpstr>Monday PM1 (continued) </vt:lpstr>
      <vt:lpstr>TGmc Plan of Record</vt:lpstr>
      <vt:lpstr>Motion   – Teleconference CIDs </vt:lpstr>
      <vt:lpstr>Motion   – topic CIDs in 11-14-xyz</vt:lpstr>
      <vt:lpstr>November Meeting Planning</vt:lpstr>
      <vt:lpstr>LB202 CID submissions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1759</cp:revision>
  <cp:lastPrinted>1998-02-10T13:28:06Z</cp:lastPrinted>
  <dcterms:created xsi:type="dcterms:W3CDTF">2005-01-04T21:26:55Z</dcterms:created>
  <dcterms:modified xsi:type="dcterms:W3CDTF">2014-09-11T21:20:11Z</dcterms:modified>
</cp:coreProperties>
</file>