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256" r:id="rId2"/>
    <p:sldId id="257" r:id="rId3"/>
    <p:sldId id="274" r:id="rId4"/>
    <p:sldId id="282" r:id="rId5"/>
    <p:sldId id="262" r:id="rId6"/>
    <p:sldId id="258" r:id="rId7"/>
    <p:sldId id="276" r:id="rId8"/>
    <p:sldId id="263" r:id="rId9"/>
    <p:sldId id="273" r:id="rId10"/>
    <p:sldId id="277" r:id="rId11"/>
    <p:sldId id="278" r:id="rId12"/>
    <p:sldId id="279" r:id="rId13"/>
    <p:sldId id="280" r:id="rId14"/>
    <p:sldId id="265" r:id="rId15"/>
    <p:sldId id="259" r:id="rId16"/>
    <p:sldId id="266" r:id="rId17"/>
    <p:sldId id="267" r:id="rId18"/>
    <p:sldId id="268" r:id="rId19"/>
    <p:sldId id="269" r:id="rId20"/>
    <p:sldId id="270" r:id="rId21"/>
    <p:sldId id="271" r:id="rId22"/>
    <p:sldId id="272" r:id="rId23"/>
    <p:sldId id="261" r:id="rId24"/>
    <p:sldId id="281" r:id="rId25"/>
    <p:sldId id="283" r:id="rId26"/>
    <p:sldId id="264" r:id="rId27"/>
  </p:sldIdLst>
  <p:sldSz cx="9144000" cy="6858000" type="screen4x3"/>
  <p:notesSz cx="6934200" cy="9280525"/>
  <p:defaultTextStyle>
    <a:defPPr>
      <a:defRPr lang="en-GB"/>
    </a:defPPr>
    <a:lvl1pPr algn="l" defTabSz="449263" rtl="0" fontAlgn="base">
      <a:spcBef>
        <a:spcPct val="0"/>
      </a:spcBef>
      <a:spcAft>
        <a:spcPct val="0"/>
      </a:spcAft>
      <a:defRPr sz="2400" kern="1200">
        <a:solidFill>
          <a:schemeClr val="bg1"/>
        </a:solidFill>
        <a:latin typeface="Times New Roman" pitchFamily="18" charset="0"/>
        <a:ea typeface="MS Gothic"/>
        <a:cs typeface="MS Gothic"/>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43" autoAdjust="0"/>
    <p:restoredTop sz="93668" autoAdjust="0"/>
  </p:normalViewPr>
  <p:slideViewPr>
    <p:cSldViewPr>
      <p:cViewPr varScale="1">
        <p:scale>
          <a:sx n="55" d="100"/>
          <a:sy n="55" d="100"/>
        </p:scale>
        <p:origin x="-450" y="-90"/>
      </p:cViewPr>
      <p:guideLst>
        <p:guide orient="horz" pos="2160"/>
        <p:guide pos="2880"/>
      </p:guideLst>
    </p:cSldViewPr>
  </p:slideViewPr>
  <p:outlineViewPr>
    <p:cViewPr varScale="1">
      <p:scale>
        <a:sx n="33" d="100"/>
        <a:sy n="33" d="100"/>
      </p:scale>
      <p:origin x="48" y="0"/>
    </p:cViewPr>
  </p:outlineViewPr>
  <p:notesTextViewPr>
    <p:cViewPr>
      <p:scale>
        <a:sx n="75" d="100"/>
        <a:sy n="75" d="100"/>
      </p:scale>
      <p:origin x="0" y="0"/>
    </p:cViewPr>
  </p:notesTextViewPr>
  <p:notesViewPr>
    <p:cSldViewPr>
      <p:cViewPr varScale="1">
        <p:scale>
          <a:sx n="67" d="100"/>
          <a:sy n="67" d="100"/>
        </p:scale>
        <p:origin x="3101" y="4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eaLnBrk="0" hangingPunct="0">
              <a:buClr>
                <a:srgbClr val="000000"/>
              </a:buClr>
              <a:buSzPct val="100000"/>
              <a:buFont typeface="Times New Roman" pitchFamily="16" charset="0"/>
              <a:buNone/>
              <a:defRPr sz="1200">
                <a:latin typeface="Times New Roman" pitchFamily="16" charset="0"/>
                <a:ea typeface="MS Gothic" charset="-128"/>
                <a:cs typeface="+mn-cs"/>
              </a:defRPr>
            </a:lvl1pPr>
          </a:lstStyle>
          <a:p>
            <a:pPr>
              <a:defRPr/>
            </a:pPr>
            <a:r>
              <a:rPr lang="en-US" smtClean="0"/>
              <a:t>doc.: IEEE 802.11-14/1006r0</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eaLnBrk="0" hangingPunct="0">
              <a:buClr>
                <a:srgbClr val="000000"/>
              </a:buClr>
              <a:buSzPct val="100000"/>
              <a:buFont typeface="Times New Roman" pitchFamily="16" charset="0"/>
              <a:buNone/>
              <a:defRPr sz="1200">
                <a:latin typeface="Times New Roman" pitchFamily="16" charset="0"/>
                <a:ea typeface="MS Gothic" charset="-128"/>
                <a:cs typeface="+mn-cs"/>
              </a:defRPr>
            </a:lvl1pPr>
          </a:lstStyle>
          <a:p>
            <a:pPr>
              <a:defRPr/>
            </a:pPr>
            <a:r>
              <a:rPr lang="en-US" smtClean="0"/>
              <a:t>September 2014</a:t>
            </a:r>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eaLnBrk="0" hangingPunct="0">
              <a:buClr>
                <a:srgbClr val="000000"/>
              </a:buClr>
              <a:buSzPct val="100000"/>
              <a:buFont typeface="Times New Roman" pitchFamily="16" charset="0"/>
              <a:buNone/>
              <a:defRPr sz="1200">
                <a:latin typeface="Times New Roman" pitchFamily="16" charset="0"/>
                <a:ea typeface="MS Gothic" charset="-128"/>
                <a:cs typeface="+mn-cs"/>
              </a:defRPr>
            </a:lvl1pPr>
          </a:lstStyle>
          <a:p>
            <a:pPr>
              <a:defRPr/>
            </a:pPr>
            <a:r>
              <a:rPr lang="en-US"/>
              <a:t>Jon Rosdahl, CSR</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eaLnBrk="0" hangingPunct="0">
              <a:buClr>
                <a:srgbClr val="000000"/>
              </a:buClr>
              <a:buSzPct val="100000"/>
              <a:buFont typeface="Times New Roman" pitchFamily="16" charset="0"/>
              <a:buNone/>
              <a:defRPr sz="1200">
                <a:latin typeface="Times New Roman" pitchFamily="16" charset="0"/>
                <a:ea typeface="MS Gothic" charset="-128"/>
                <a:cs typeface="+mn-cs"/>
              </a:defRPr>
            </a:lvl1pPr>
          </a:lstStyle>
          <a:p>
            <a:pPr>
              <a:defRPr/>
            </a:pPr>
            <a:fld id="{52A79202-D6FC-4004-9EAC-173BEA3031E0}" type="slidenum">
              <a:rPr lang="en-US"/>
              <a:pPr>
                <a:defRPr/>
              </a:pPr>
              <a:t>‹#›</a:t>
            </a:fld>
            <a:endParaRPr lang="en-US"/>
          </a:p>
        </p:txBody>
      </p:sp>
    </p:spTree>
    <p:extLst>
      <p:ext uri="{BB962C8B-B14F-4D97-AF65-F5344CB8AC3E}">
        <p14:creationId xmlns:p14="http://schemas.microsoft.com/office/powerpoint/2010/main" val="31541728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pPr eaLnBrk="0" hangingPunct="0">
              <a:buClr>
                <a:srgbClr val="000000"/>
              </a:buClr>
              <a:buSzPct val="100000"/>
              <a:buFont typeface="Times New Roman" pitchFamily="16" charset="0"/>
              <a:buNone/>
              <a:defRPr/>
            </a:pPr>
            <a:endParaRPr lang="en-GB">
              <a:latin typeface="Times New Roman" pitchFamily="16" charset="0"/>
              <a:ea typeface="MS Gothic" charset="-128"/>
              <a:cs typeface="+mn-cs"/>
            </a:endParaRPr>
          </a:p>
        </p:txBody>
      </p:sp>
      <p:sp>
        <p:nvSpPr>
          <p:cNvPr id="2050" name="Rectangle 2"/>
          <p:cNvSpPr>
            <a:spLocks noGrp="1" noChangeArrowheads="1"/>
          </p:cNvSpPr>
          <p:nvPr>
            <p:ph type="hdr"/>
          </p:nvPr>
        </p:nvSpPr>
        <p:spPr bwMode="auto">
          <a:xfrm>
            <a:off x="3924300" y="96838"/>
            <a:ext cx="2355850" cy="200025"/>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imes New Roman" pitchFamily="16" charset="0"/>
                <a:ea typeface="MS Gothic" charset="-128"/>
                <a:cs typeface="Arial Unicode MS" charset="0"/>
              </a:defRPr>
            </a:lvl1pPr>
          </a:lstStyle>
          <a:p>
            <a:pPr>
              <a:defRPr/>
            </a:pPr>
            <a:r>
              <a:rPr lang="en-US" smtClean="0"/>
              <a:t>doc.: IEEE 802.11-14/1006r0</a:t>
            </a:r>
            <a:endParaRPr lang="en-US" dirty="0"/>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imes New Roman" pitchFamily="16" charset="0"/>
                <a:ea typeface="MS Gothic" charset="-128"/>
                <a:cs typeface="Arial Unicode MS" charset="0"/>
              </a:defRPr>
            </a:lvl1pPr>
          </a:lstStyle>
          <a:p>
            <a:pPr>
              <a:defRPr/>
            </a:pPr>
            <a:r>
              <a:rPr lang="en-US" smtClean="0"/>
              <a:t>September 2014</a:t>
            </a:r>
            <a:endParaRPr lang="en-US" dirty="0"/>
          </a:p>
        </p:txBody>
      </p:sp>
      <p:sp>
        <p:nvSpPr>
          <p:cNvPr id="9221"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noProof="0"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itchFamily="16" charset="0"/>
                <a:ea typeface="MS Gothic" charset="-128"/>
                <a:cs typeface="Arial Unicode MS" charset="0"/>
              </a:defRPr>
            </a:lvl1pPr>
          </a:lstStyle>
          <a:p>
            <a:pPr>
              <a:defRPr/>
            </a:pPr>
            <a:r>
              <a:rPr lang="en-US"/>
              <a:t>Jon Rosdahl, CSR</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pPr>
              <a:defRPr/>
            </a:pPr>
            <a:r>
              <a:rPr lang="en-US"/>
              <a:t>Page </a:t>
            </a:r>
            <a:fld id="{7A478400-C302-40FF-A836-EC3AD3B263C9}" type="slidenum">
              <a:rPr lang="en-US"/>
              <a:pPr>
                <a:defRPr/>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latin typeface="Times New Roman" pitchFamily="16" charset="0"/>
                <a:ea typeface="MS Gothic" charset="-128"/>
                <a:cs typeface="+mn-cs"/>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a:latin typeface="Times New Roman" pitchFamily="16" charset="0"/>
              <a:ea typeface="MS Gothic" charset="-128"/>
              <a:cs typeface="+mn-cs"/>
            </a:endParaRPr>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a:latin typeface="Times New Roman" pitchFamily="16" charset="0"/>
              <a:ea typeface="MS Gothic" charset="-128"/>
              <a:cs typeface="+mn-cs"/>
            </a:endParaRPr>
          </a:p>
        </p:txBody>
      </p:sp>
    </p:spTree>
    <p:extLst>
      <p:ext uri="{BB962C8B-B14F-4D97-AF65-F5344CB8AC3E}">
        <p14:creationId xmlns:p14="http://schemas.microsoft.com/office/powerpoint/2010/main" val="2203629662"/>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p:spPr>
        <p:txBody>
          <a:bodyPr/>
          <a:lstStyle/>
          <a:p>
            <a:pPr>
              <a:buFont typeface="Times New Roman" pitchFamily="18" charset="0"/>
              <a:buNone/>
            </a:pPr>
            <a:r>
              <a:rPr lang="en-US" smtClean="0">
                <a:latin typeface="Times New Roman" pitchFamily="18" charset="0"/>
                <a:ea typeface="Arial Unicode MS" pitchFamily="34" charset="-128"/>
                <a:cs typeface="Arial Unicode MS" pitchFamily="34" charset="-128"/>
              </a:rPr>
              <a:t>doc.: IEEE 802.11-14/1006r0</a:t>
            </a:r>
            <a:endParaRPr lang="en-US" smtClean="0">
              <a:latin typeface="Times New Roman" pitchFamily="18" charset="0"/>
              <a:ea typeface="Arial Unicode MS" pitchFamily="34" charset="-128"/>
              <a:cs typeface="Arial Unicode MS" pitchFamily="34" charset="-128"/>
            </a:endParaRPr>
          </a:p>
        </p:txBody>
      </p:sp>
      <p:sp>
        <p:nvSpPr>
          <p:cNvPr id="10243" name="Rectangle 3"/>
          <p:cNvSpPr>
            <a:spLocks noGrp="1" noChangeArrowheads="1"/>
          </p:cNvSpPr>
          <p:nvPr>
            <p:ph type="dt" sz="quarter"/>
          </p:nvPr>
        </p:nvSpPr>
        <p:spPr>
          <a:noFill/>
        </p:spPr>
        <p:txBody>
          <a:bodyPr/>
          <a:lstStyle/>
          <a:p>
            <a:pPr>
              <a:buFont typeface="Times New Roman" pitchFamily="18" charset="0"/>
              <a:buNone/>
            </a:pPr>
            <a:r>
              <a:rPr lang="en-US" smtClean="0">
                <a:latin typeface="Times New Roman" pitchFamily="18" charset="0"/>
                <a:ea typeface="Arial Unicode MS" pitchFamily="34" charset="-128"/>
                <a:cs typeface="Arial Unicode MS" pitchFamily="34" charset="-128"/>
              </a:rPr>
              <a:t>September 2014</a:t>
            </a:r>
            <a:endParaRPr lang="en-US" dirty="0" smtClean="0">
              <a:latin typeface="Times New Roman" pitchFamily="18" charset="0"/>
              <a:ea typeface="Arial Unicode MS" pitchFamily="34" charset="-128"/>
              <a:cs typeface="Arial Unicode MS" pitchFamily="34" charset="-128"/>
            </a:endParaRPr>
          </a:p>
        </p:txBody>
      </p:sp>
      <p:sp>
        <p:nvSpPr>
          <p:cNvPr id="10244" name="Rectangle 6"/>
          <p:cNvSpPr>
            <a:spLocks noGrp="1" noChangeArrowheads="1"/>
          </p:cNvSpPr>
          <p:nvPr>
            <p:ph type="ftr" sz="quarter"/>
          </p:nvPr>
        </p:nvSpPr>
        <p:spPr>
          <a:noFill/>
        </p:spPr>
        <p:txBody>
          <a:bodyPr/>
          <a:lstStyle/>
          <a:p>
            <a:pPr>
              <a:buFont typeface="Times New Roman" pitchFamily="18" charset="0"/>
              <a:buNone/>
            </a:pPr>
            <a:r>
              <a:rPr lang="en-US" smtClean="0">
                <a:latin typeface="Times New Roman" pitchFamily="18" charset="0"/>
                <a:ea typeface="Arial Unicode MS" pitchFamily="34" charset="-128"/>
                <a:cs typeface="Arial Unicode MS" pitchFamily="34" charset="-128"/>
              </a:rPr>
              <a:t>Jon Rosdahl, CSR</a:t>
            </a:r>
          </a:p>
        </p:txBody>
      </p:sp>
      <p:sp>
        <p:nvSpPr>
          <p:cNvPr id="10245" name="Rectangle 7"/>
          <p:cNvSpPr>
            <a:spLocks noGrp="1" noChangeArrowheads="1"/>
          </p:cNvSpPr>
          <p:nvPr>
            <p:ph type="sldNum" sz="quarter"/>
          </p:nvPr>
        </p:nvSpPr>
        <p:spPr>
          <a:noFill/>
        </p:spPr>
        <p:txBody>
          <a:bodyPr/>
          <a:lstStyle/>
          <a:p>
            <a:pPr>
              <a:buFont typeface="Times New Roman" pitchFamily="18" charset="0"/>
              <a:buNone/>
            </a:pPr>
            <a:r>
              <a:rPr lang="en-US" smtClean="0">
                <a:latin typeface="Times New Roman" pitchFamily="18" charset="0"/>
                <a:ea typeface="Arial Unicode MS" pitchFamily="34" charset="-128"/>
                <a:cs typeface="Arial Unicode MS" pitchFamily="34" charset="-128"/>
              </a:rPr>
              <a:t>Page </a:t>
            </a:r>
            <a:fld id="{FBC82004-48DB-4335-A6FA-CC0E0A6D2627}" type="slidenum">
              <a:rPr lang="en-US" smtClean="0">
                <a:latin typeface="Times New Roman" pitchFamily="18" charset="0"/>
                <a:ea typeface="Arial Unicode MS" pitchFamily="34" charset="-128"/>
                <a:cs typeface="Arial Unicode MS" pitchFamily="34" charset="-128"/>
              </a:rPr>
              <a:pPr>
                <a:buFont typeface="Times New Roman" pitchFamily="18" charset="0"/>
                <a:buNone/>
              </a:pPr>
              <a:t>1</a:t>
            </a:fld>
            <a:endParaRPr lang="en-US" smtClean="0">
              <a:latin typeface="Times New Roman" pitchFamily="18" charset="0"/>
              <a:ea typeface="Arial Unicode MS" pitchFamily="34" charset="-128"/>
              <a:cs typeface="Arial Unicode MS" pitchFamily="34" charset="-128"/>
            </a:endParaRPr>
          </a:p>
        </p:txBody>
      </p:sp>
      <p:sp>
        <p:nvSpPr>
          <p:cNvPr id="10246"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eaLnBrk="0" hangingPunct="0">
              <a:buClr>
                <a:srgbClr val="000000"/>
              </a:buClr>
              <a:buSzPct val="100000"/>
              <a:buFont typeface="Times New Roman" pitchFamily="18" charset="0"/>
              <a:buNone/>
            </a:pPr>
            <a:endParaRPr lang="en-US"/>
          </a:p>
        </p:txBody>
      </p:sp>
      <p:sp>
        <p:nvSpPr>
          <p:cNvPr id="10247" name="Rectangle 2"/>
          <p:cNvSpPr>
            <a:spLocks noGrp="1" noChangeArrowheads="1"/>
          </p:cNvSpPr>
          <p:nvPr>
            <p:ph type="body"/>
          </p:nvPr>
        </p:nvSpPr>
        <p:spPr>
          <a:xfrm>
            <a:off x="923925" y="4408488"/>
            <a:ext cx="5086350" cy="4270375"/>
          </a:xfrm>
          <a:noFill/>
          <a:ln/>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3043588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noFill/>
        </p:spPr>
        <p:txBody>
          <a:bodyPr/>
          <a:lstStyle/>
          <a:p>
            <a:pPr>
              <a:buFont typeface="Times New Roman" pitchFamily="18" charset="0"/>
              <a:buNone/>
            </a:pPr>
            <a:r>
              <a:rPr lang="en-US" smtClean="0">
                <a:latin typeface="Times New Roman" pitchFamily="18" charset="0"/>
                <a:ea typeface="Arial Unicode MS" pitchFamily="34" charset="-128"/>
                <a:cs typeface="Arial Unicode MS" pitchFamily="34" charset="-128"/>
              </a:rPr>
              <a:t>doc.: IEEE 802.11-14/1006r0</a:t>
            </a:r>
            <a:endParaRPr lang="en-US" smtClean="0">
              <a:latin typeface="Times New Roman" pitchFamily="18" charset="0"/>
              <a:ea typeface="Arial Unicode MS" pitchFamily="34" charset="-128"/>
              <a:cs typeface="Arial Unicode MS" pitchFamily="34" charset="-128"/>
            </a:endParaRPr>
          </a:p>
        </p:txBody>
      </p:sp>
      <p:sp>
        <p:nvSpPr>
          <p:cNvPr id="11267" name="Rectangle 3"/>
          <p:cNvSpPr>
            <a:spLocks noGrp="1" noChangeArrowheads="1"/>
          </p:cNvSpPr>
          <p:nvPr>
            <p:ph type="dt" sz="quarter"/>
          </p:nvPr>
        </p:nvSpPr>
        <p:spPr>
          <a:noFill/>
        </p:spPr>
        <p:txBody>
          <a:bodyPr/>
          <a:lstStyle/>
          <a:p>
            <a:r>
              <a:rPr lang="en-US" smtClean="0">
                <a:latin typeface="Times New Roman" pitchFamily="18" charset="0"/>
                <a:ea typeface="Arial Unicode MS" pitchFamily="34" charset="-128"/>
                <a:cs typeface="Arial Unicode MS" pitchFamily="34" charset="-128"/>
              </a:rPr>
              <a:t>September 2014</a:t>
            </a:r>
            <a:endParaRPr lang="en-US" dirty="0" smtClean="0">
              <a:latin typeface="Times New Roman" pitchFamily="18" charset="0"/>
              <a:ea typeface="Arial Unicode MS" pitchFamily="34" charset="-128"/>
              <a:cs typeface="Arial Unicode MS" pitchFamily="34" charset="-128"/>
            </a:endParaRPr>
          </a:p>
        </p:txBody>
      </p:sp>
      <p:sp>
        <p:nvSpPr>
          <p:cNvPr id="11268" name="Rectangle 6"/>
          <p:cNvSpPr>
            <a:spLocks noGrp="1" noChangeArrowheads="1"/>
          </p:cNvSpPr>
          <p:nvPr>
            <p:ph type="ftr" sz="quarter"/>
          </p:nvPr>
        </p:nvSpPr>
        <p:spPr>
          <a:noFill/>
        </p:spPr>
        <p:txBody>
          <a:bodyPr/>
          <a:lstStyle/>
          <a:p>
            <a:pPr>
              <a:buFont typeface="Times New Roman" pitchFamily="18" charset="0"/>
              <a:buNone/>
            </a:pPr>
            <a:r>
              <a:rPr lang="en-US" smtClean="0">
                <a:latin typeface="Times New Roman" pitchFamily="18" charset="0"/>
                <a:ea typeface="Arial Unicode MS" pitchFamily="34" charset="-128"/>
                <a:cs typeface="Arial Unicode MS" pitchFamily="34" charset="-128"/>
              </a:rPr>
              <a:t>Jon Rosdahl, CSR</a:t>
            </a:r>
          </a:p>
        </p:txBody>
      </p:sp>
      <p:sp>
        <p:nvSpPr>
          <p:cNvPr id="11269" name="Rectangle 7"/>
          <p:cNvSpPr>
            <a:spLocks noGrp="1" noChangeArrowheads="1"/>
          </p:cNvSpPr>
          <p:nvPr>
            <p:ph type="sldNum" sz="quarter"/>
          </p:nvPr>
        </p:nvSpPr>
        <p:spPr>
          <a:noFill/>
        </p:spPr>
        <p:txBody>
          <a:bodyPr/>
          <a:lstStyle/>
          <a:p>
            <a:pPr>
              <a:buFont typeface="Times New Roman" pitchFamily="18" charset="0"/>
              <a:buNone/>
            </a:pPr>
            <a:r>
              <a:rPr lang="en-US" smtClean="0">
                <a:latin typeface="Times New Roman" pitchFamily="18" charset="0"/>
                <a:ea typeface="Arial Unicode MS" pitchFamily="34" charset="-128"/>
                <a:cs typeface="Arial Unicode MS" pitchFamily="34" charset="-128"/>
              </a:rPr>
              <a:t>Page </a:t>
            </a:r>
            <a:fld id="{7623955C-B8EB-4273-9F21-97EF06D4D154}" type="slidenum">
              <a:rPr lang="en-US" smtClean="0">
                <a:latin typeface="Times New Roman" pitchFamily="18" charset="0"/>
                <a:ea typeface="Arial Unicode MS" pitchFamily="34" charset="-128"/>
                <a:cs typeface="Arial Unicode MS" pitchFamily="34" charset="-128"/>
              </a:rPr>
              <a:pPr>
                <a:buFont typeface="Times New Roman" pitchFamily="18" charset="0"/>
                <a:buNone/>
              </a:pPr>
              <a:t>2</a:t>
            </a:fld>
            <a:endParaRPr lang="en-US" smtClean="0">
              <a:latin typeface="Times New Roman" pitchFamily="18" charset="0"/>
              <a:ea typeface="Arial Unicode MS" pitchFamily="34" charset="-128"/>
              <a:cs typeface="Arial Unicode MS" pitchFamily="34" charset="-128"/>
            </a:endParaRPr>
          </a:p>
        </p:txBody>
      </p:sp>
      <p:sp>
        <p:nvSpPr>
          <p:cNvPr id="11270"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eaLnBrk="0" hangingPunct="0">
              <a:buClr>
                <a:srgbClr val="000000"/>
              </a:buClr>
              <a:buSzPct val="100000"/>
              <a:buFont typeface="Times New Roman" pitchFamily="18" charset="0"/>
              <a:buNone/>
            </a:pPr>
            <a:endParaRPr lang="en-US"/>
          </a:p>
        </p:txBody>
      </p:sp>
      <p:sp>
        <p:nvSpPr>
          <p:cNvPr id="11271" name="Rectangle 2"/>
          <p:cNvSpPr>
            <a:spLocks noGrp="1" noChangeArrowheads="1"/>
          </p:cNvSpPr>
          <p:nvPr>
            <p:ph type="body"/>
          </p:nvPr>
        </p:nvSpPr>
        <p:spPr>
          <a:xfrm>
            <a:off x="923925" y="4408488"/>
            <a:ext cx="5086350" cy="4270375"/>
          </a:xfrm>
          <a:noFill/>
          <a:ln/>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4236881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pPr>
              <a:defRPr/>
            </a:pPr>
            <a:r>
              <a:rPr lang="en-US" smtClean="0"/>
              <a:t>doc.: IEEE 802.11-14/1006r0</a:t>
            </a:r>
            <a:endParaRPr lang="en-US" dirty="0"/>
          </a:p>
        </p:txBody>
      </p:sp>
      <p:sp>
        <p:nvSpPr>
          <p:cNvPr id="5" name="Date Placeholder 4"/>
          <p:cNvSpPr>
            <a:spLocks noGrp="1"/>
          </p:cNvSpPr>
          <p:nvPr>
            <p:ph type="dt" idx="11"/>
          </p:nvPr>
        </p:nvSpPr>
        <p:spPr/>
        <p:txBody>
          <a:bodyPr/>
          <a:lstStyle/>
          <a:p>
            <a:pPr>
              <a:defRPr/>
            </a:pPr>
            <a:r>
              <a:rPr lang="en-US" smtClean="0"/>
              <a:t>September 2014</a:t>
            </a:r>
            <a:endParaRPr lang="en-US" dirty="0"/>
          </a:p>
        </p:txBody>
      </p:sp>
      <p:sp>
        <p:nvSpPr>
          <p:cNvPr id="6" name="Footer Placeholder 5"/>
          <p:cNvSpPr>
            <a:spLocks noGrp="1"/>
          </p:cNvSpPr>
          <p:nvPr>
            <p:ph type="ftr" idx="12"/>
          </p:nvPr>
        </p:nvSpPr>
        <p:spPr/>
        <p:txBody>
          <a:bodyPr/>
          <a:lstStyle/>
          <a:p>
            <a:pPr>
              <a:defRPr/>
            </a:pPr>
            <a:r>
              <a:rPr lang="en-US" smtClean="0"/>
              <a:t>Jon Rosdahl, CSR</a:t>
            </a:r>
            <a:endParaRPr lang="en-US"/>
          </a:p>
        </p:txBody>
      </p:sp>
      <p:sp>
        <p:nvSpPr>
          <p:cNvPr id="7" name="Slide Number Placeholder 6"/>
          <p:cNvSpPr>
            <a:spLocks noGrp="1"/>
          </p:cNvSpPr>
          <p:nvPr>
            <p:ph type="sldNum" idx="13"/>
          </p:nvPr>
        </p:nvSpPr>
        <p:spPr/>
        <p:txBody>
          <a:bodyPr/>
          <a:lstStyle/>
          <a:p>
            <a:pPr>
              <a:defRPr/>
            </a:pPr>
            <a:r>
              <a:rPr lang="en-US" smtClean="0"/>
              <a:t>Page </a:t>
            </a:r>
            <a:fld id="{7A478400-C302-40FF-A836-EC3AD3B263C9}" type="slidenum">
              <a:rPr lang="en-US" smtClean="0"/>
              <a:pPr>
                <a:defRPr/>
              </a:pPr>
              <a:t>7</a:t>
            </a:fld>
            <a:endParaRPr lang="en-US"/>
          </a:p>
        </p:txBody>
      </p:sp>
    </p:spTree>
    <p:extLst>
      <p:ext uri="{BB962C8B-B14F-4D97-AF65-F5344CB8AC3E}">
        <p14:creationId xmlns:p14="http://schemas.microsoft.com/office/powerpoint/2010/main" val="1301465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altLang="en-US" sz="1400" smtClean="0"/>
              <a:t>doc.: IEEE 802.11-14/1006r0</a:t>
            </a:r>
            <a:endParaRPr lang="en-US" altLang="en-US" sz="1400" smtClean="0"/>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altLang="en-US" sz="1400" smtClean="0"/>
              <a:t>May 2011</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altLang="en-US" sz="1200" b="0" smtClean="0"/>
              <a:t>Adrian Stephens, Intel Corporation</a:t>
            </a:r>
          </a:p>
        </p:txBody>
      </p:sp>
      <p:sp>
        <p:nvSpPr>
          <p:cNvPr id="163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altLang="en-US" sz="1200" b="0"/>
              <a:t>Page </a:t>
            </a:r>
            <a:fld id="{9DF32935-AA7A-4CB6-A0FF-AE800D35576F}" type="slidenum">
              <a:rPr lang="en-US" altLang="en-US" sz="1200" b="0"/>
              <a:pPr/>
              <a:t>8</a:t>
            </a:fld>
            <a:endParaRPr lang="en-US" altLang="en-US" sz="1200" b="0"/>
          </a:p>
        </p:txBody>
      </p:sp>
      <p:sp>
        <p:nvSpPr>
          <p:cNvPr id="16390" name="Rectangle 2"/>
          <p:cNvSpPr>
            <a:spLocks noGrp="1" noRot="1" noChangeAspect="1" noChangeArrowheads="1" noTextEdit="1"/>
          </p:cNvSpPr>
          <p:nvPr>
            <p:ph type="sldImg"/>
          </p:nvPr>
        </p:nvSpPr>
        <p:spPr>
          <a:xfrm>
            <a:off x="1154113" y="701675"/>
            <a:ext cx="4624387" cy="3467100"/>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altLang="en-US" sz="1400" smtClean="0"/>
              <a:t>doc.: IEEE 802.11-14/1006r0</a:t>
            </a:r>
            <a:endParaRPr lang="en-US" altLang="en-US" sz="1400" smtClean="0"/>
          </a:p>
        </p:txBody>
      </p:sp>
      <p:sp>
        <p:nvSpPr>
          <p:cNvPr id="215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altLang="en-US" sz="1400" smtClean="0"/>
              <a:t>May 2011</a:t>
            </a:r>
          </a:p>
        </p:txBody>
      </p:sp>
      <p:sp>
        <p:nvSpPr>
          <p:cNvPr id="215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altLang="en-US" sz="1200" b="0" smtClean="0"/>
              <a:t>Adrian Stephens, Intel Corporation</a:t>
            </a:r>
          </a:p>
        </p:txBody>
      </p:sp>
      <p:sp>
        <p:nvSpPr>
          <p:cNvPr id="215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altLang="en-US" sz="1200" b="0"/>
              <a:t>Page </a:t>
            </a:r>
            <a:fld id="{B2C93E6C-85F2-4F8D-A95E-8C0553F43E42}" type="slidenum">
              <a:rPr lang="en-US" altLang="en-US" sz="1200" b="0"/>
              <a:pPr/>
              <a:t>10</a:t>
            </a:fld>
            <a:endParaRPr lang="en-US" altLang="en-US" sz="1200" b="0"/>
          </a:p>
        </p:txBody>
      </p:sp>
      <p:sp>
        <p:nvSpPr>
          <p:cNvPr id="21510" name="Rectangle 2"/>
          <p:cNvSpPr>
            <a:spLocks noGrp="1" noRot="1" noChangeAspect="1" noChangeArrowheads="1" noTextEdit="1"/>
          </p:cNvSpPr>
          <p:nvPr>
            <p:ph type="sldImg"/>
          </p:nvPr>
        </p:nvSpPr>
        <p:spPr>
          <a:xfrm>
            <a:off x="1154113" y="701675"/>
            <a:ext cx="4624387" cy="3467100"/>
          </a:xfrm>
          <a:ln/>
        </p:spPr>
      </p:sp>
      <p:sp>
        <p:nvSpPr>
          <p:cNvPr id="215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altLang="en-US" sz="1400" smtClean="0"/>
              <a:t>doc.: IEEE 802.11-14/1006r0</a:t>
            </a:r>
            <a:endParaRPr lang="en-US" altLang="en-US" sz="1400" smtClean="0"/>
          </a:p>
        </p:txBody>
      </p:sp>
      <p:sp>
        <p:nvSpPr>
          <p:cNvPr id="23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altLang="en-US" sz="1400" smtClean="0"/>
              <a:t>May 2011</a:t>
            </a:r>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altLang="en-US" sz="1200" b="0" smtClean="0"/>
              <a:t>Adrian Stephens, Intel Corporation</a:t>
            </a:r>
          </a:p>
        </p:txBody>
      </p:sp>
      <p:sp>
        <p:nvSpPr>
          <p:cNvPr id="23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altLang="en-US" sz="1200" b="0"/>
              <a:t>Page </a:t>
            </a:r>
            <a:fld id="{8686F618-2C12-4561-8373-FB4B59A2ACF3}" type="slidenum">
              <a:rPr lang="en-US" altLang="en-US" sz="1200" b="0"/>
              <a:pPr/>
              <a:t>11</a:t>
            </a:fld>
            <a:endParaRPr lang="en-US" altLang="en-US" sz="1200" b="0"/>
          </a:p>
        </p:txBody>
      </p:sp>
      <p:sp>
        <p:nvSpPr>
          <p:cNvPr id="23558" name="Rectangle 2"/>
          <p:cNvSpPr>
            <a:spLocks noGrp="1" noRot="1" noChangeAspect="1" noChangeArrowheads="1" noTextEdit="1"/>
          </p:cNvSpPr>
          <p:nvPr>
            <p:ph type="sldImg"/>
          </p:nvPr>
        </p:nvSpPr>
        <p:spPr>
          <a:xfrm>
            <a:off x="1154113" y="701675"/>
            <a:ext cx="4624387" cy="3467100"/>
          </a:xfrm>
          <a:ln/>
        </p:spPr>
      </p:sp>
      <p:sp>
        <p:nvSpPr>
          <p:cNvPr id="235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altLang="en-US" sz="1400" smtClean="0"/>
              <a:t>doc.: IEEE 802.11-14/1006r0</a:t>
            </a:r>
            <a:endParaRPr lang="en-US" altLang="en-US" sz="1400" smtClean="0"/>
          </a:p>
        </p:txBody>
      </p:sp>
      <p:sp>
        <p:nvSpPr>
          <p:cNvPr id="2662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altLang="en-US" sz="1400" smtClean="0"/>
              <a:t>May 2011</a:t>
            </a:r>
          </a:p>
        </p:txBody>
      </p:sp>
      <p:sp>
        <p:nvSpPr>
          <p:cNvPr id="2662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altLang="en-US" sz="1200" b="0" smtClean="0"/>
              <a:t>Adrian Stephens, Intel Corporation</a:t>
            </a:r>
          </a:p>
        </p:txBody>
      </p:sp>
      <p:sp>
        <p:nvSpPr>
          <p:cNvPr id="266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altLang="en-US" sz="1200" b="0"/>
              <a:t>Page </a:t>
            </a:r>
            <a:fld id="{2A130D41-AE98-4475-9CC7-9CCFE98A383D}" type="slidenum">
              <a:rPr lang="en-US" altLang="en-US" sz="1200" b="0"/>
              <a:pPr/>
              <a:t>13</a:t>
            </a:fld>
            <a:endParaRPr lang="en-US" altLang="en-US" sz="1200" b="0"/>
          </a:p>
        </p:txBody>
      </p:sp>
      <p:sp>
        <p:nvSpPr>
          <p:cNvPr id="26630" name="Rectangle 2"/>
          <p:cNvSpPr>
            <a:spLocks noGrp="1" noRot="1" noChangeAspect="1" noChangeArrowheads="1" noTextEdit="1"/>
          </p:cNvSpPr>
          <p:nvPr>
            <p:ph type="sldImg"/>
          </p:nvPr>
        </p:nvSpPr>
        <p:spPr>
          <a:xfrm>
            <a:off x="1154113" y="701675"/>
            <a:ext cx="4624387" cy="3467100"/>
          </a:xfrm>
          <a:ln/>
        </p:spPr>
      </p:sp>
      <p:sp>
        <p:nvSpPr>
          <p:cNvPr id="266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http://www.arinex.com.au/ieee2014/schedule.php</a:t>
            </a:r>
            <a:endParaRPr lang="en-US" dirty="0"/>
          </a:p>
        </p:txBody>
      </p:sp>
      <p:sp>
        <p:nvSpPr>
          <p:cNvPr id="4" name="Header Placeholder 3"/>
          <p:cNvSpPr>
            <a:spLocks noGrp="1"/>
          </p:cNvSpPr>
          <p:nvPr>
            <p:ph type="hdr" idx="10"/>
          </p:nvPr>
        </p:nvSpPr>
        <p:spPr/>
        <p:txBody>
          <a:bodyPr/>
          <a:lstStyle/>
          <a:p>
            <a:pPr>
              <a:defRPr/>
            </a:pPr>
            <a:r>
              <a:rPr lang="en-US" smtClean="0"/>
              <a:t>doc.: IEEE 802.11-14/1006r0</a:t>
            </a:r>
            <a:endParaRPr lang="en-US" dirty="0"/>
          </a:p>
        </p:txBody>
      </p:sp>
      <p:sp>
        <p:nvSpPr>
          <p:cNvPr id="5" name="Date Placeholder 4"/>
          <p:cNvSpPr>
            <a:spLocks noGrp="1"/>
          </p:cNvSpPr>
          <p:nvPr>
            <p:ph type="dt" idx="11"/>
          </p:nvPr>
        </p:nvSpPr>
        <p:spPr/>
        <p:txBody>
          <a:bodyPr/>
          <a:lstStyle/>
          <a:p>
            <a:pPr>
              <a:defRPr/>
            </a:pPr>
            <a:r>
              <a:rPr lang="en-US" smtClean="0"/>
              <a:t>September 2014</a:t>
            </a:r>
            <a:endParaRPr lang="en-US" dirty="0"/>
          </a:p>
        </p:txBody>
      </p:sp>
      <p:sp>
        <p:nvSpPr>
          <p:cNvPr id="6" name="Footer Placeholder 5"/>
          <p:cNvSpPr>
            <a:spLocks noGrp="1"/>
          </p:cNvSpPr>
          <p:nvPr>
            <p:ph type="ftr" idx="12"/>
          </p:nvPr>
        </p:nvSpPr>
        <p:spPr/>
        <p:txBody>
          <a:bodyPr/>
          <a:lstStyle/>
          <a:p>
            <a:pPr>
              <a:defRPr/>
            </a:pPr>
            <a:r>
              <a:rPr lang="en-US" smtClean="0"/>
              <a:t>Jon Rosdahl, CSR</a:t>
            </a:r>
            <a:endParaRPr lang="en-US"/>
          </a:p>
        </p:txBody>
      </p:sp>
      <p:sp>
        <p:nvSpPr>
          <p:cNvPr id="7" name="Slide Number Placeholder 6"/>
          <p:cNvSpPr>
            <a:spLocks noGrp="1"/>
          </p:cNvSpPr>
          <p:nvPr>
            <p:ph type="sldNum" idx="13"/>
          </p:nvPr>
        </p:nvSpPr>
        <p:spPr/>
        <p:txBody>
          <a:bodyPr/>
          <a:lstStyle/>
          <a:p>
            <a:pPr>
              <a:defRPr/>
            </a:pPr>
            <a:r>
              <a:rPr lang="en-US" smtClean="0"/>
              <a:t>Page </a:t>
            </a:r>
            <a:fld id="{7A478400-C302-40FF-A836-EC3AD3B263C9}" type="slidenum">
              <a:rPr lang="en-US" smtClean="0"/>
              <a:pPr>
                <a:defRPr/>
              </a:pPr>
              <a:t>16</a:t>
            </a:fld>
            <a:endParaRPr lang="en-US"/>
          </a:p>
        </p:txBody>
      </p:sp>
    </p:spTree>
    <p:extLst>
      <p:ext uri="{BB962C8B-B14F-4D97-AF65-F5344CB8AC3E}">
        <p14:creationId xmlns:p14="http://schemas.microsoft.com/office/powerpoint/2010/main" val="1758079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xfrm>
            <a:off x="1154113" y="701675"/>
            <a:ext cx="4624387"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20483"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2757" indent="-289522" eaLnBrk="0" hangingPunct="0">
              <a:defRPr sz="2400">
                <a:solidFill>
                  <a:schemeClr val="tx1"/>
                </a:solidFill>
                <a:latin typeface="Arial" charset="0"/>
                <a:ea typeface="ＭＳ Ｐゴシック" charset="0"/>
              </a:defRPr>
            </a:lvl2pPr>
            <a:lvl3pPr marL="1158088" indent="-231618" eaLnBrk="0" hangingPunct="0">
              <a:defRPr sz="2400">
                <a:solidFill>
                  <a:schemeClr val="tx1"/>
                </a:solidFill>
                <a:latin typeface="Arial" charset="0"/>
                <a:ea typeface="ＭＳ Ｐゴシック" charset="0"/>
              </a:defRPr>
            </a:lvl3pPr>
            <a:lvl4pPr marL="1621323" indent="-231618" eaLnBrk="0" hangingPunct="0">
              <a:defRPr sz="2400">
                <a:solidFill>
                  <a:schemeClr val="tx1"/>
                </a:solidFill>
                <a:latin typeface="Arial" charset="0"/>
                <a:ea typeface="ＭＳ Ｐゴシック" charset="0"/>
              </a:defRPr>
            </a:lvl4pPr>
            <a:lvl5pPr marL="2084558" indent="-231618" eaLnBrk="0" hangingPunct="0">
              <a:defRPr sz="2400">
                <a:solidFill>
                  <a:schemeClr val="tx1"/>
                </a:solidFill>
                <a:latin typeface="Arial" charset="0"/>
                <a:ea typeface="ＭＳ Ｐゴシック" charset="0"/>
              </a:defRPr>
            </a:lvl5pPr>
            <a:lvl6pPr marL="2547793" indent="-231618" eaLnBrk="0" fontAlgn="base" hangingPunct="0">
              <a:spcBef>
                <a:spcPct val="0"/>
              </a:spcBef>
              <a:spcAft>
                <a:spcPct val="0"/>
              </a:spcAft>
              <a:defRPr sz="2400">
                <a:solidFill>
                  <a:schemeClr val="tx1"/>
                </a:solidFill>
                <a:latin typeface="Arial" charset="0"/>
                <a:ea typeface="ＭＳ Ｐゴシック" charset="0"/>
              </a:defRPr>
            </a:lvl6pPr>
            <a:lvl7pPr marL="3011028" indent="-231618" eaLnBrk="0" fontAlgn="base" hangingPunct="0">
              <a:spcBef>
                <a:spcPct val="0"/>
              </a:spcBef>
              <a:spcAft>
                <a:spcPct val="0"/>
              </a:spcAft>
              <a:defRPr sz="2400">
                <a:solidFill>
                  <a:schemeClr val="tx1"/>
                </a:solidFill>
                <a:latin typeface="Arial" charset="0"/>
                <a:ea typeface="ＭＳ Ｐゴシック" charset="0"/>
              </a:defRPr>
            </a:lvl7pPr>
            <a:lvl8pPr marL="3474263" indent="-231618" eaLnBrk="0" fontAlgn="base" hangingPunct="0">
              <a:spcBef>
                <a:spcPct val="0"/>
              </a:spcBef>
              <a:spcAft>
                <a:spcPct val="0"/>
              </a:spcAft>
              <a:defRPr sz="2400">
                <a:solidFill>
                  <a:schemeClr val="tx1"/>
                </a:solidFill>
                <a:latin typeface="Arial" charset="0"/>
                <a:ea typeface="ＭＳ Ｐゴシック" charset="0"/>
              </a:defRPr>
            </a:lvl8pPr>
            <a:lvl9pPr marL="3937498" indent="-23161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latin typeface="Calibri" charset="0"/>
              </a:rPr>
              <a:t>doc.: IEEE 802.11-14/1006r0</a:t>
            </a:r>
            <a:endParaRPr lang="en-US" sz="1200">
              <a:latin typeface="Calibri" charset="0"/>
            </a:endParaRPr>
          </a:p>
        </p:txBody>
      </p:sp>
      <p:sp>
        <p:nvSpPr>
          <p:cNvPr id="20484"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2757" indent="-289522" eaLnBrk="0" hangingPunct="0">
              <a:defRPr sz="2400">
                <a:solidFill>
                  <a:schemeClr val="tx1"/>
                </a:solidFill>
                <a:latin typeface="Arial" charset="0"/>
                <a:ea typeface="ＭＳ Ｐゴシック" charset="0"/>
              </a:defRPr>
            </a:lvl2pPr>
            <a:lvl3pPr marL="1158088" indent="-231618" eaLnBrk="0" hangingPunct="0">
              <a:defRPr sz="2400">
                <a:solidFill>
                  <a:schemeClr val="tx1"/>
                </a:solidFill>
                <a:latin typeface="Arial" charset="0"/>
                <a:ea typeface="ＭＳ Ｐゴシック" charset="0"/>
              </a:defRPr>
            </a:lvl3pPr>
            <a:lvl4pPr marL="1621323" indent="-231618" eaLnBrk="0" hangingPunct="0">
              <a:defRPr sz="2400">
                <a:solidFill>
                  <a:schemeClr val="tx1"/>
                </a:solidFill>
                <a:latin typeface="Arial" charset="0"/>
                <a:ea typeface="ＭＳ Ｐゴシック" charset="0"/>
              </a:defRPr>
            </a:lvl4pPr>
            <a:lvl5pPr marL="2084558" indent="-231618" eaLnBrk="0" hangingPunct="0">
              <a:defRPr sz="2400">
                <a:solidFill>
                  <a:schemeClr val="tx1"/>
                </a:solidFill>
                <a:latin typeface="Arial" charset="0"/>
                <a:ea typeface="ＭＳ Ｐゴシック" charset="0"/>
              </a:defRPr>
            </a:lvl5pPr>
            <a:lvl6pPr marL="2547793" indent="-231618" eaLnBrk="0" fontAlgn="base" hangingPunct="0">
              <a:spcBef>
                <a:spcPct val="0"/>
              </a:spcBef>
              <a:spcAft>
                <a:spcPct val="0"/>
              </a:spcAft>
              <a:defRPr sz="2400">
                <a:solidFill>
                  <a:schemeClr val="tx1"/>
                </a:solidFill>
                <a:latin typeface="Arial" charset="0"/>
                <a:ea typeface="ＭＳ Ｐゴシック" charset="0"/>
              </a:defRPr>
            </a:lvl6pPr>
            <a:lvl7pPr marL="3011028" indent="-231618" eaLnBrk="0" fontAlgn="base" hangingPunct="0">
              <a:spcBef>
                <a:spcPct val="0"/>
              </a:spcBef>
              <a:spcAft>
                <a:spcPct val="0"/>
              </a:spcAft>
              <a:defRPr sz="2400">
                <a:solidFill>
                  <a:schemeClr val="tx1"/>
                </a:solidFill>
                <a:latin typeface="Arial" charset="0"/>
                <a:ea typeface="ＭＳ Ｐゴシック" charset="0"/>
              </a:defRPr>
            </a:lvl7pPr>
            <a:lvl8pPr marL="3474263" indent="-231618" eaLnBrk="0" fontAlgn="base" hangingPunct="0">
              <a:spcBef>
                <a:spcPct val="0"/>
              </a:spcBef>
              <a:spcAft>
                <a:spcPct val="0"/>
              </a:spcAft>
              <a:defRPr sz="2400">
                <a:solidFill>
                  <a:schemeClr val="tx1"/>
                </a:solidFill>
                <a:latin typeface="Arial" charset="0"/>
                <a:ea typeface="ＭＳ Ｐゴシック" charset="0"/>
              </a:defRPr>
            </a:lvl8pPr>
            <a:lvl9pPr marL="3937498" indent="-23161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1031FC6-001B-974D-9BB8-E3ABD28E1759}" type="slidenum">
              <a:rPr lang="en-US" sz="1200">
                <a:latin typeface="Calibri" charset="0"/>
              </a:rPr>
              <a:pPr eaLnBrk="1" hangingPunct="1"/>
              <a:t>25</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dirty="0" smtClean="0"/>
              <a:t>Jon Rosdahl, CSR</a:t>
            </a:r>
            <a:endParaRPr lang="en-GB" dirty="0"/>
          </a:p>
        </p:txBody>
      </p:sp>
      <p:sp>
        <p:nvSpPr>
          <p:cNvPr id="6" name="Rectangle 5"/>
          <p:cNvSpPr>
            <a:spLocks noGrp="1" noChangeArrowheads="1"/>
          </p:cNvSpPr>
          <p:nvPr>
            <p:ph type="sldNum" idx="12"/>
          </p:nvPr>
        </p:nvSpPr>
        <p:spPr>
          <a:ln/>
        </p:spPr>
        <p:txBody>
          <a:bodyPr/>
          <a:lstStyle>
            <a:lvl1pPr>
              <a:defRPr/>
            </a:lvl1pPr>
          </a:lstStyle>
          <a:p>
            <a:pPr>
              <a:defRPr/>
            </a:pPr>
            <a:r>
              <a:rPr lang="en-GB"/>
              <a:t>Slide </a:t>
            </a:r>
            <a:fld id="{7B89D2F3-3A0B-4B22-AD26-703531DFDA8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dirty="0" smtClean="0"/>
              <a:t>Jon Rosdahl, CSR</a:t>
            </a:r>
            <a:endParaRPr lang="en-GB" dirty="0"/>
          </a:p>
        </p:txBody>
      </p:sp>
      <p:sp>
        <p:nvSpPr>
          <p:cNvPr id="6" name="Rectangle 5"/>
          <p:cNvSpPr>
            <a:spLocks noGrp="1" noChangeArrowheads="1"/>
          </p:cNvSpPr>
          <p:nvPr>
            <p:ph type="sldNum" idx="12"/>
          </p:nvPr>
        </p:nvSpPr>
        <p:spPr>
          <a:ln/>
        </p:spPr>
        <p:txBody>
          <a:bodyPr/>
          <a:lstStyle>
            <a:lvl1pPr>
              <a:defRPr/>
            </a:lvl1pPr>
          </a:lstStyle>
          <a:p>
            <a:pPr>
              <a:defRPr/>
            </a:pPr>
            <a:r>
              <a:rPr lang="en-GB"/>
              <a:t>Slide </a:t>
            </a:r>
            <a:fld id="{E6969283-78ED-4F71-B854-48055E18A2D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dirty="0" smtClean="0"/>
              <a:t>Jon Rosdahl, CSR</a:t>
            </a:r>
            <a:endParaRPr lang="en-GB" dirty="0"/>
          </a:p>
        </p:txBody>
      </p:sp>
      <p:sp>
        <p:nvSpPr>
          <p:cNvPr id="6" name="Rectangle 5"/>
          <p:cNvSpPr>
            <a:spLocks noGrp="1" noChangeArrowheads="1"/>
          </p:cNvSpPr>
          <p:nvPr>
            <p:ph type="sldNum" idx="12"/>
          </p:nvPr>
        </p:nvSpPr>
        <p:spPr>
          <a:ln/>
        </p:spPr>
        <p:txBody>
          <a:bodyPr/>
          <a:lstStyle>
            <a:lvl1pPr>
              <a:defRPr/>
            </a:lvl1pPr>
          </a:lstStyle>
          <a:p>
            <a:pPr>
              <a:defRPr/>
            </a:pPr>
            <a:r>
              <a:rPr lang="en-GB"/>
              <a:t>Slide </a:t>
            </a:r>
            <a:fld id="{2FC89608-6A20-477C-A981-705C17D7D06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idx="10"/>
          </p:nvPr>
        </p:nvSpPr>
        <p:spPr>
          <a:ln/>
        </p:spPr>
        <p:txBody>
          <a:bodyPr/>
          <a:lstStyle>
            <a:lvl1pPr>
              <a:defRPr/>
            </a:lvl1p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6" name="Rectangle 4"/>
          <p:cNvSpPr>
            <a:spLocks noGrp="1" noChangeArrowheads="1"/>
          </p:cNvSpPr>
          <p:nvPr>
            <p:ph type="ftr" idx="11"/>
          </p:nvPr>
        </p:nvSpPr>
        <p:spPr>
          <a:ln/>
        </p:spPr>
        <p:txBody>
          <a:bodyPr/>
          <a:lstStyle>
            <a:lvl1pPr>
              <a:defRPr/>
            </a:lvl1pPr>
          </a:lstStyle>
          <a:p>
            <a:pPr>
              <a:defRPr/>
            </a:pPr>
            <a:r>
              <a:rPr lang="en-GB" dirty="0" smtClean="0"/>
              <a:t>Jon Rosdahl, CSR</a:t>
            </a:r>
            <a:endParaRPr lang="en-GB" dirty="0"/>
          </a:p>
        </p:txBody>
      </p:sp>
      <p:sp>
        <p:nvSpPr>
          <p:cNvPr id="7" name="Rectangle 5"/>
          <p:cNvSpPr>
            <a:spLocks noGrp="1" noChangeArrowheads="1"/>
          </p:cNvSpPr>
          <p:nvPr>
            <p:ph type="sldNum" idx="12"/>
          </p:nvPr>
        </p:nvSpPr>
        <p:spPr>
          <a:ln/>
        </p:spPr>
        <p:txBody>
          <a:bodyPr/>
          <a:lstStyle>
            <a:lvl1pPr>
              <a:defRPr/>
            </a:lvl1pPr>
          </a:lstStyle>
          <a:p>
            <a:pPr>
              <a:defRPr/>
            </a:pPr>
            <a:r>
              <a:rPr lang="en-GB"/>
              <a:t>Slide </a:t>
            </a:r>
            <a:fld id="{596D0F4C-4EDF-4701-BCA4-6112044C65B5}"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pPr>
              <a:defRPr/>
            </a:pPr>
            <a:r>
              <a:rPr lang="en-US" smtClean="0"/>
              <a:t>September 2014</a:t>
            </a:r>
            <a:endParaRPr lang="en-GB" dirty="0"/>
          </a:p>
        </p:txBody>
      </p:sp>
      <p:sp>
        <p:nvSpPr>
          <p:cNvPr id="8" name="Footer Placeholder 7"/>
          <p:cNvSpPr>
            <a:spLocks noGrp="1"/>
          </p:cNvSpPr>
          <p:nvPr>
            <p:ph type="ftr" idx="11"/>
          </p:nvPr>
        </p:nvSpPr>
        <p:spPr>
          <a:xfrm>
            <a:off x="5643563" y="6475413"/>
            <a:ext cx="2898775" cy="180975"/>
          </a:xfrm>
        </p:spPr>
        <p:txBody>
          <a:bodyPr/>
          <a:lstStyle>
            <a:lvl1pPr>
              <a:defRPr/>
            </a:lvl1pPr>
          </a:lstStyle>
          <a:p>
            <a:pPr>
              <a:defRPr/>
            </a:pPr>
            <a:r>
              <a:rPr lang="en-GB" dirty="0" smtClean="0"/>
              <a:t>Jon Rosdahl, CSR</a:t>
            </a:r>
            <a:endParaRPr lang="en-GB" dirty="0"/>
          </a:p>
        </p:txBody>
      </p:sp>
      <p:sp>
        <p:nvSpPr>
          <p:cNvPr id="9" name="Slide Number Placeholder 8"/>
          <p:cNvSpPr>
            <a:spLocks noGrp="1"/>
          </p:cNvSpPr>
          <p:nvPr>
            <p:ph type="sldNum" idx="12"/>
          </p:nvPr>
        </p:nvSpPr>
        <p:spPr/>
        <p:txBody>
          <a:bodyPr/>
          <a:lstStyle>
            <a:lvl1pPr>
              <a:defRPr/>
            </a:lvl1pPr>
          </a:lstStyle>
          <a:p>
            <a:pPr>
              <a:defRPr/>
            </a:pPr>
            <a:r>
              <a:rPr lang="en-GB"/>
              <a:t>Slide </a:t>
            </a:r>
            <a:fld id="{6B5ED4C8-2B62-4991-947A-61F0AFF81ACB}"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pPr>
              <a:defRPr/>
            </a:pPr>
            <a:r>
              <a:rPr lang="en-US" smtClean="0"/>
              <a:t>September 2014</a:t>
            </a:r>
            <a:endParaRPr lang="en-GB" dirty="0"/>
          </a:p>
        </p:txBody>
      </p:sp>
      <p:sp>
        <p:nvSpPr>
          <p:cNvPr id="4" name="Rectangle 4"/>
          <p:cNvSpPr>
            <a:spLocks noGrp="1" noChangeArrowheads="1"/>
          </p:cNvSpPr>
          <p:nvPr>
            <p:ph type="ftr" idx="11"/>
          </p:nvPr>
        </p:nvSpPr>
        <p:spPr>
          <a:ln/>
        </p:spPr>
        <p:txBody>
          <a:bodyPr/>
          <a:lstStyle>
            <a:lvl1pPr>
              <a:defRPr/>
            </a:lvl1pPr>
          </a:lstStyle>
          <a:p>
            <a:pPr>
              <a:defRPr/>
            </a:pPr>
            <a:r>
              <a:rPr lang="en-GB" dirty="0" smtClean="0"/>
              <a:t>Jon Rosdahl, CSR</a:t>
            </a:r>
            <a:endParaRPr lang="en-GB" dirty="0"/>
          </a:p>
        </p:txBody>
      </p:sp>
      <p:sp>
        <p:nvSpPr>
          <p:cNvPr id="5" name="Rectangle 5"/>
          <p:cNvSpPr>
            <a:spLocks noGrp="1" noChangeArrowheads="1"/>
          </p:cNvSpPr>
          <p:nvPr>
            <p:ph type="sldNum" idx="12"/>
          </p:nvPr>
        </p:nvSpPr>
        <p:spPr>
          <a:ln/>
        </p:spPr>
        <p:txBody>
          <a:bodyPr/>
          <a:lstStyle>
            <a:lvl1pPr>
              <a:defRPr/>
            </a:lvl1pPr>
          </a:lstStyle>
          <a:p>
            <a:pPr>
              <a:defRPr/>
            </a:pPr>
            <a:r>
              <a:rPr lang="en-GB"/>
              <a:t>Slide </a:t>
            </a:r>
            <a:fld id="{A6C5482A-260B-4E4B-AC84-D73403BB5CB9}"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n-US" smtClean="0"/>
              <a:t>September 2014</a:t>
            </a:r>
            <a:endParaRPr lang="en-GB" dirty="0"/>
          </a:p>
        </p:txBody>
      </p:sp>
      <p:sp>
        <p:nvSpPr>
          <p:cNvPr id="3" name="Rectangle 4"/>
          <p:cNvSpPr>
            <a:spLocks noGrp="1" noChangeArrowheads="1"/>
          </p:cNvSpPr>
          <p:nvPr>
            <p:ph type="ftr" idx="11"/>
          </p:nvPr>
        </p:nvSpPr>
        <p:spPr>
          <a:ln/>
        </p:spPr>
        <p:txBody>
          <a:bodyPr/>
          <a:lstStyle>
            <a:lvl1pPr>
              <a:defRPr/>
            </a:lvl1pPr>
          </a:lstStyle>
          <a:p>
            <a:pPr>
              <a:defRPr/>
            </a:pPr>
            <a:r>
              <a:rPr lang="en-GB" dirty="0" smtClean="0"/>
              <a:t>Jon Rosdahl, CSR</a:t>
            </a:r>
            <a:endParaRPr lang="en-GB" dirty="0"/>
          </a:p>
        </p:txBody>
      </p:sp>
      <p:sp>
        <p:nvSpPr>
          <p:cNvPr id="4" name="Rectangle 5"/>
          <p:cNvSpPr>
            <a:spLocks noGrp="1" noChangeArrowheads="1"/>
          </p:cNvSpPr>
          <p:nvPr>
            <p:ph type="sldNum" idx="12"/>
          </p:nvPr>
        </p:nvSpPr>
        <p:spPr>
          <a:ln/>
        </p:spPr>
        <p:txBody>
          <a:bodyPr/>
          <a:lstStyle>
            <a:lvl1pPr>
              <a:defRPr/>
            </a:lvl1pPr>
          </a:lstStyle>
          <a:p>
            <a:pPr>
              <a:defRPr/>
            </a:pPr>
            <a:r>
              <a:rPr lang="en-GB"/>
              <a:t>Slide </a:t>
            </a:r>
            <a:fld id="{189D7BFD-E160-402F-BBC8-B5B701941DD4}"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r>
              <a:rPr lang="en-US" smtClean="0"/>
              <a:t>September 2014</a:t>
            </a:r>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dirty="0" smtClean="0"/>
              <a:t>Jon Rosdahl, CSR</a:t>
            </a:r>
            <a:endParaRPr lang="en-GB" dirty="0"/>
          </a:p>
        </p:txBody>
      </p:sp>
      <p:sp>
        <p:nvSpPr>
          <p:cNvPr id="6" name="Rectangle 5"/>
          <p:cNvSpPr>
            <a:spLocks noGrp="1" noChangeArrowheads="1"/>
          </p:cNvSpPr>
          <p:nvPr>
            <p:ph type="sldNum" idx="12"/>
          </p:nvPr>
        </p:nvSpPr>
        <p:spPr>
          <a:ln/>
        </p:spPr>
        <p:txBody>
          <a:bodyPr/>
          <a:lstStyle>
            <a:lvl1pPr>
              <a:defRPr/>
            </a:lvl1pPr>
          </a:lstStyle>
          <a:p>
            <a:pPr>
              <a:defRPr/>
            </a:pPr>
            <a:r>
              <a:rPr lang="en-GB"/>
              <a:t>Slide </a:t>
            </a:r>
            <a:fld id="{06AC922A-D50D-4784-BDB0-95BF1D68097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r>
              <a:rPr lang="en-US" smtClean="0"/>
              <a:t>September 2014</a:t>
            </a:r>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dirty="0" smtClean="0"/>
              <a:t>Jon Rosdahl, CSR</a:t>
            </a:r>
            <a:endParaRPr lang="en-GB" dirty="0"/>
          </a:p>
        </p:txBody>
      </p:sp>
      <p:sp>
        <p:nvSpPr>
          <p:cNvPr id="6" name="Rectangle 5"/>
          <p:cNvSpPr>
            <a:spLocks noGrp="1" noChangeArrowheads="1"/>
          </p:cNvSpPr>
          <p:nvPr>
            <p:ph type="sldNum" idx="12"/>
          </p:nvPr>
        </p:nvSpPr>
        <p:spPr>
          <a:ln/>
        </p:spPr>
        <p:txBody>
          <a:bodyPr/>
          <a:lstStyle>
            <a:lvl1pPr>
              <a:defRPr/>
            </a:lvl1pPr>
          </a:lstStyle>
          <a:p>
            <a:pPr>
              <a:defRPr/>
            </a:pPr>
            <a:r>
              <a:rPr lang="en-GB"/>
              <a:t>Slide </a:t>
            </a:r>
            <a:fld id="{F2CCFC3D-D547-4F7B-B83F-14FDE279E97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85800" y="685800"/>
            <a:ext cx="7770813"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2051" name="Rectangle 2"/>
          <p:cNvSpPr>
            <a:spLocks noGrp="1" noChangeArrowheads="1"/>
          </p:cNvSpPr>
          <p:nvPr>
            <p:ph type="body" idx="1"/>
          </p:nvPr>
        </p:nvSpPr>
        <p:spPr bwMode="auto">
          <a:xfrm>
            <a:off x="685800" y="1981200"/>
            <a:ext cx="7770813"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3" y="333375"/>
            <a:ext cx="1874837"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pPr>
              <a:defRPr/>
            </a:pPr>
            <a:r>
              <a:rPr lang="en-US" smtClean="0"/>
              <a:t>September 2014</a:t>
            </a:r>
            <a:endParaRPr lang="en-GB" dirty="0"/>
          </a:p>
        </p:txBody>
      </p:sp>
      <p:sp>
        <p:nvSpPr>
          <p:cNvPr id="1028" name="Rectangle 4"/>
          <p:cNvSpPr>
            <a:spLocks noGrp="1" noChangeArrowheads="1"/>
          </p:cNvSpPr>
          <p:nvPr>
            <p:ph type="ftr"/>
          </p:nvPr>
        </p:nvSpPr>
        <p:spPr bwMode="auto">
          <a:xfrm>
            <a:off x="5357813" y="6475413"/>
            <a:ext cx="3184525"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200">
                <a:solidFill>
                  <a:srgbClr val="000000"/>
                </a:solidFill>
                <a:ea typeface="Arial Unicode MS" pitchFamily="34" charset="-128"/>
                <a:cs typeface="Arial Unicode MS" pitchFamily="34" charset="-128"/>
              </a:defRPr>
            </a:lvl1pPr>
          </a:lstStyle>
          <a:p>
            <a:pPr>
              <a:defRPr/>
            </a:pPr>
            <a:r>
              <a:rPr lang="en-GB" dirty="0" smtClean="0"/>
              <a:t>Jon Rosdahl, CSR</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pPr>
              <a:defRPr/>
            </a:pPr>
            <a:r>
              <a:rPr lang="en-GB"/>
              <a:t>Slide </a:t>
            </a:r>
            <a:fld id="{53EBAA78-AC7B-4AAE-80E5-F5D910A6B4BE}" type="slidenum">
              <a:rPr lang="en-GB"/>
              <a:pPr>
                <a:defRPr/>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a:latin typeface="Times New Roman" pitchFamily="16" charset="0"/>
              <a:ea typeface="MS Gothic" charset="-128"/>
              <a:cs typeface="+mn-cs"/>
            </a:endParaRPr>
          </a:p>
        </p:txBody>
      </p:sp>
      <p:sp>
        <p:nvSpPr>
          <p:cNvPr id="1031" name="Rectangle 7"/>
          <p:cNvSpPr>
            <a:spLocks noChangeArrowheads="1"/>
          </p:cNvSpPr>
          <p:nvPr/>
        </p:nvSpPr>
        <p:spPr bwMode="auto">
          <a:xfrm>
            <a:off x="684213" y="6475413"/>
            <a:ext cx="420687" cy="184150"/>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a:latin typeface="Times New Roman" pitchFamily="16" charset="0"/>
              <a:ea typeface="MS Gothic" charset="-128"/>
              <a:cs typeface="+mn-cs"/>
            </a:endParaRPr>
          </a:p>
        </p:txBody>
      </p:sp>
      <p:sp>
        <p:nvSpPr>
          <p:cNvPr id="10" name="Date Placeholder 3"/>
          <p:cNvSpPr txBox="1">
            <a:spLocks/>
          </p:cNvSpPr>
          <p:nvPr/>
        </p:nvSpPr>
        <p:spPr bwMode="auto">
          <a:xfrm>
            <a:off x="3581400" y="357188"/>
            <a:ext cx="4872038" cy="273050"/>
          </a:xfrm>
          <a:prstGeom prst="rect">
            <a:avLst/>
          </a:prstGeom>
          <a:noFill/>
          <a:ln w="9525">
            <a:noFill/>
            <a:round/>
            <a:headEnd/>
            <a:tailEnd/>
          </a:ln>
          <a:effectLst/>
        </p:spPr>
        <p:txBody>
          <a:bodyPr lIns="0" tIns="0" rIns="0" bIns="0" anchor="b"/>
          <a:lstStyle>
            <a:lvl1pPr>
              <a:defRPr/>
            </a:lvl1pPr>
          </a:lstStyle>
          <a:p>
            <a:pPr algn="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b="1" dirty="0" smtClean="0">
                <a:solidFill>
                  <a:schemeClr val="tx1"/>
                </a:solidFill>
                <a:latin typeface="Times New Roman" pitchFamily="16" charset="0"/>
                <a:ea typeface="MS Gothic" charset="-128"/>
                <a:cs typeface="Arial Unicode MS" charset="0"/>
              </a:rPr>
              <a:t>doc.: IEEE 802.</a:t>
            </a:r>
            <a:r>
              <a:rPr lang="en-US" sz="1800" b="1" dirty="0" smtClean="0">
                <a:solidFill>
                  <a:schemeClr val="tx1"/>
                </a:solidFill>
                <a:effectLst/>
              </a:rPr>
              <a:t>11-14-1006r1</a:t>
            </a:r>
            <a:endParaRPr lang="en-GB" sz="1800" b="1" dirty="0" smtClean="0">
              <a:solidFill>
                <a:schemeClr val="tx1"/>
              </a:solidFill>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9" r:id="rId5"/>
    <p:sldLayoutId id="2147483705" r:id="rId6"/>
    <p:sldLayoutId id="2147483706" r:id="rId7"/>
    <p:sldLayoutId id="2147483707" r:id="rId8"/>
    <p:sldLayoutId id="2147483708"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mentor.ieee.org/802.11/documents" TargetMode="External"/><Relationship Id="rId4" Type="http://schemas.openxmlformats.org/officeDocument/2006/relationships/hyperlink" Target="ftp://griffin.events.ieee.org/"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ftp://griffin.events.ieee.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ieee802.org/11/Reflector.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ieee802.org/1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hyperlink" Target="http://www.google.gr/url?sa=i&amp;rct=j&amp;q=athens%20acropolis&amp;source=images&amp;cd=&amp;docid=aoZeTR5jeIRTLM&amp;tbnid=2wBIxNlOj7zENM:&amp;ved=0CAUQjRw&amp;url=http://worlds.travel/great-temples/92-parfenon-greciya-afiny.html&amp;ei=H6nhUbarFojDO_-EgdAH&amp;bvm=bv.48705608,d.ZWU&amp;psig=AFQjCNEwZArQma-K0rnYtKJgDfFJ6HC49Q&amp;ust=1373829784464165" TargetMode="External"/><Relationship Id="rId1" Type="http://schemas.openxmlformats.org/officeDocument/2006/relationships/slideLayout" Target="../slideLayouts/slideLayout2.xml"/><Relationship Id="rId6" Type="http://schemas.openxmlformats.org/officeDocument/2006/relationships/hyperlink" Target="http://www.google.gr/url?sa=i&amp;rct=j&amp;q=acropolis+nike+temple&amp;source=images&amp;cd=&amp;cad=rja&amp;docid=l6e-vHiJpVv1yM&amp;tbnid=Gac6SOW4x4sA3M:&amp;ved=0CAUQjRw&amp;url=http://www.aviewoncities.com/gallery/showpicture.htm?key=kvegr0450&amp;ei=KqzhUfEogbc7wpeBqA0&amp;bvm=bv.48705608,d.ZWU&amp;psig=AFQjCNFp5m4esHAnB9KH3VVmZDhaec8A2Q&amp;ust=1373830521790605" TargetMode="Externa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newton.meeting.verilan.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imat.ieee.org" TargetMode="External"/><Relationship Id="rId4" Type="http://schemas.openxmlformats.org/officeDocument/2006/relationships/hyperlink" Target="https://mentor.ieee.or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entor.ieee.org/802.19/dcn/14/19-14-0060-01-0000-sept-2014-wg-agenda.xls" TargetMode="External"/><Relationship Id="rId2" Type="http://schemas.openxmlformats.org/officeDocument/2006/relationships/hyperlink" Target="https://mentor.ieee.org/802.15/dcn/14/15-14-0500-00-0000-september-2014-802-15-wg-agenda-graphic.xlsx" TargetMode="External"/><Relationship Id="rId1" Type="http://schemas.openxmlformats.org/officeDocument/2006/relationships/slideLayout" Target="../slideLayouts/slideLayout2.xml"/><Relationship Id="rId5" Type="http://schemas.openxmlformats.org/officeDocument/2006/relationships/hyperlink" Target="https://mentor.ieee.org/802.22/dcn/14/22-14-0113-00-0000-september-interim-working-group-agenda.xls" TargetMode="External"/><Relationship Id="rId4" Type="http://schemas.openxmlformats.org/officeDocument/2006/relationships/hyperlink" Target="https://mentor.ieee.org/802.21/dcn/14/21-14-0135-00-0000-joint-wireless-opening-plenary.ppt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ieee802.org/11/Meetings/Meeting_Plan.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dt" sz="quarter" idx="10"/>
          </p:nvPr>
        </p:nvSpPr>
        <p:spPr>
          <a:noFill/>
        </p:spPr>
        <p:txBody>
          <a:bodyPr/>
          <a:lstStyle/>
          <a:p>
            <a:pPr>
              <a:buFont typeface="Times New Roman" pitchFamily="18" charset="0"/>
              <a:buNone/>
            </a:pPr>
            <a:r>
              <a:rPr lang="en-US" smtClean="0">
                <a:latin typeface="Times New Roman" pitchFamily="18" charset="0"/>
                <a:ea typeface="Arial Unicode MS" pitchFamily="34" charset="-128"/>
                <a:cs typeface="Arial Unicode MS" pitchFamily="34" charset="-128"/>
              </a:rPr>
              <a:t>September 2014</a:t>
            </a:r>
            <a:endParaRPr lang="en-GB" dirty="0" smtClean="0">
              <a:latin typeface="Times New Roman" pitchFamily="18" charset="0"/>
              <a:ea typeface="Arial Unicode MS" pitchFamily="34" charset="-128"/>
              <a:cs typeface="Arial Unicode MS" pitchFamily="34" charset="-128"/>
            </a:endParaRPr>
          </a:p>
        </p:txBody>
      </p:sp>
      <p:sp>
        <p:nvSpPr>
          <p:cNvPr id="1029" name="Rectangle 5"/>
          <p:cNvSpPr>
            <a:spLocks noGrp="1" noChangeArrowheads="1"/>
          </p:cNvSpPr>
          <p:nvPr>
            <p:ph type="sldNum" sz="quarter" idx="12"/>
          </p:nvPr>
        </p:nvSpPr>
        <p:spPr>
          <a:noFill/>
        </p:spPr>
        <p:txBody>
          <a:bodyPr/>
          <a:lstStyle/>
          <a:p>
            <a:pPr>
              <a:buFont typeface="Times New Roman" pitchFamily="18" charset="0"/>
              <a:buNone/>
            </a:pPr>
            <a:r>
              <a:rPr lang="en-GB" smtClean="0">
                <a:latin typeface="Times New Roman" pitchFamily="18" charset="0"/>
                <a:ea typeface="Arial Unicode MS" pitchFamily="34" charset="-128"/>
                <a:cs typeface="Arial Unicode MS" pitchFamily="34" charset="-128"/>
              </a:rPr>
              <a:t>Slide </a:t>
            </a:r>
            <a:fld id="{DA834F39-FECA-4254-A927-AA26D4F544F5}" type="slidenum">
              <a:rPr lang="en-GB" smtClean="0">
                <a:latin typeface="Times New Roman" pitchFamily="18" charset="0"/>
                <a:ea typeface="Arial Unicode MS" pitchFamily="34" charset="-128"/>
                <a:cs typeface="Arial Unicode MS" pitchFamily="34" charset="-128"/>
              </a:rPr>
              <a:pPr>
                <a:buFont typeface="Times New Roman" pitchFamily="18" charset="0"/>
                <a:buNone/>
              </a:pPr>
              <a:t>1</a:t>
            </a:fld>
            <a:endParaRPr lang="en-GB" smtClean="0">
              <a:latin typeface="Times New Roman" pitchFamily="18" charset="0"/>
              <a:ea typeface="Arial Unicode MS" pitchFamily="34" charset="-128"/>
              <a:cs typeface="Arial Unicode MS" pitchFamily="34" charset="-128"/>
            </a:endParaRPr>
          </a:p>
        </p:txBody>
      </p:sp>
      <p:sp>
        <p:nvSpPr>
          <p:cNvPr id="1030" name="Footer Placeholder 4"/>
          <p:cNvSpPr txBox="1">
            <a:spLocks noGrp="1"/>
          </p:cNvSpPr>
          <p:nvPr/>
        </p:nvSpPr>
        <p:spPr bwMode="auto">
          <a:xfrm>
            <a:off x="5500688" y="6475413"/>
            <a:ext cx="3041650" cy="180975"/>
          </a:xfrm>
          <a:prstGeom prst="rect">
            <a:avLst/>
          </a:prstGeom>
          <a:noFill/>
          <a:ln w="9525">
            <a:noFill/>
            <a:round/>
            <a:headEnd/>
            <a:tailEnd/>
          </a:ln>
        </p:spPr>
        <p:txBody>
          <a:bodyPr lIns="0" tIns="0" rIns="0" bIns="0"/>
          <a:lstStyle/>
          <a:p>
            <a:pPr algn="r" eaLnBrk="0" hangingPunct="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ea typeface="Arial Unicode MS" pitchFamily="34" charset="-128"/>
                <a:cs typeface="Arial Unicode MS" pitchFamily="34" charset="-128"/>
              </a:rPr>
              <a:t>Jon </a:t>
            </a:r>
            <a:r>
              <a:rPr lang="en-GB" sz="1200" dirty="0" smtClean="0">
                <a:solidFill>
                  <a:srgbClr val="000000"/>
                </a:solidFill>
                <a:ea typeface="Arial Unicode MS" pitchFamily="34" charset="-128"/>
                <a:cs typeface="Arial Unicode MS" pitchFamily="34" charset="-128"/>
              </a:rPr>
              <a:t>Rosdahl</a:t>
            </a:r>
            <a:r>
              <a:rPr lang="en-GB" sz="1200" dirty="0">
                <a:solidFill>
                  <a:srgbClr val="000000"/>
                </a:solidFill>
                <a:ea typeface="Arial Unicode MS" pitchFamily="34" charset="-128"/>
                <a:cs typeface="Arial Unicode MS" pitchFamily="34" charset="-128"/>
              </a:rPr>
              <a:t>, CSR</a:t>
            </a:r>
          </a:p>
        </p:txBody>
      </p:sp>
      <p:sp>
        <p:nvSpPr>
          <p:cNvPr id="1031" name="Slide Number Placeholder 5"/>
          <p:cNvSpPr txBox="1">
            <a:spLocks noGrp="1"/>
          </p:cNvSpPr>
          <p:nvPr/>
        </p:nvSpPr>
        <p:spPr bwMode="auto">
          <a:xfrm>
            <a:off x="4344988" y="6475413"/>
            <a:ext cx="528637" cy="363537"/>
          </a:xfrm>
          <a:prstGeom prst="rect">
            <a:avLst/>
          </a:prstGeom>
          <a:noFill/>
          <a:ln w="9525">
            <a:noFill/>
            <a:round/>
            <a:headEnd/>
            <a:tailEnd/>
          </a:ln>
        </p:spPr>
        <p:txBody>
          <a:bodyPr lIns="0" tIns="0" rIns="0" bIns="0"/>
          <a:lstStyle/>
          <a:p>
            <a:pPr algn="ctr" eaLnBrk="0" hangingPunct="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ea typeface="Arial Unicode MS" pitchFamily="34" charset="-128"/>
                <a:cs typeface="Arial Unicode MS" pitchFamily="34" charset="-128"/>
              </a:rPr>
              <a:t>Slide </a:t>
            </a:r>
            <a:fld id="{F2ACD4E4-215F-4F98-8233-1E85A981F83D}" type="slidenum">
              <a:rPr lang="en-GB" sz="1200">
                <a:solidFill>
                  <a:srgbClr val="000000"/>
                </a:solidFill>
                <a:ea typeface="Arial Unicode MS" pitchFamily="34" charset="-128"/>
                <a:cs typeface="Arial Unicode MS" pitchFamily="34" charset="-128"/>
              </a:rPr>
              <a:pPr algn="ctr" eaLnBrk="0" hangingPunct="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en-GB" sz="1200">
              <a:solidFill>
                <a:srgbClr val="000000"/>
              </a:solidFill>
              <a:ea typeface="Arial Unicode MS" pitchFamily="34" charset="-128"/>
              <a:cs typeface="Arial Unicode MS" pitchFamily="34" charset="-128"/>
            </a:endParaRPr>
          </a:p>
        </p:txBody>
      </p:sp>
      <p:sp>
        <p:nvSpPr>
          <p:cNvPr id="1032" name="Rectangle 1"/>
          <p:cNvSpPr>
            <a:spLocks noGrp="1" noChangeArrowheads="1"/>
          </p:cNvSpPr>
          <p:nvPr>
            <p:ph type="title"/>
          </p:nvPr>
        </p:nvSpPr>
        <p:spPr>
          <a:xfrm>
            <a:off x="685800" y="685800"/>
            <a:ext cx="7772400" cy="10668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1</a:t>
            </a:r>
            <a:r>
              <a:rPr lang="en-US" baseline="30000" dirty="0" smtClean="0"/>
              <a:t>st</a:t>
            </a:r>
            <a:r>
              <a:rPr lang="en-US" dirty="0" smtClean="0"/>
              <a:t> Vice Chair Report September 2014 – Athens, Greece</a:t>
            </a:r>
            <a:endParaRPr lang="en-GB" dirty="0" smtClean="0"/>
          </a:p>
        </p:txBody>
      </p:sp>
      <p:sp>
        <p:nvSpPr>
          <p:cNvPr id="1033" name="Rectangle 2"/>
          <p:cNvSpPr>
            <a:spLocks noGrp="1" noChangeArrowheads="1"/>
          </p:cNvSpPr>
          <p:nvPr>
            <p:ph type="body" idx="1"/>
          </p:nvPr>
        </p:nvSpPr>
        <p:spPr>
          <a:xfrm>
            <a:off x="533400" y="1697607"/>
            <a:ext cx="7772400" cy="396875"/>
          </a:xfrm>
        </p:spPr>
        <p:txBody>
          <a:bodyPr/>
          <a:lstStyle/>
          <a:p>
            <a:pPr algn="ctr" eaLnBrk="1" hangingPunct="1">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smtClean="0"/>
              <a:t>Date:</a:t>
            </a:r>
            <a:r>
              <a:rPr lang="en-GB" sz="2000" b="0" dirty="0" smtClean="0"/>
              <a:t> 2014-09-14</a:t>
            </a:r>
          </a:p>
        </p:txBody>
      </p:sp>
      <p:graphicFrame>
        <p:nvGraphicFramePr>
          <p:cNvPr id="1026" name="Object 3"/>
          <p:cNvGraphicFramePr>
            <a:graphicFrameLocks noChangeAspect="1"/>
          </p:cNvGraphicFramePr>
          <p:nvPr>
            <p:extLst>
              <p:ext uri="{D42A27DB-BD31-4B8C-83A1-F6EECF244321}">
                <p14:modId xmlns:p14="http://schemas.microsoft.com/office/powerpoint/2010/main" val="1828673760"/>
              </p:ext>
            </p:extLst>
          </p:nvPr>
        </p:nvGraphicFramePr>
        <p:xfrm>
          <a:off x="519113" y="2292350"/>
          <a:ext cx="7669212" cy="2743200"/>
        </p:xfrm>
        <a:graphic>
          <a:graphicData uri="http://schemas.openxmlformats.org/presentationml/2006/ole">
            <mc:AlternateContent xmlns:mc="http://schemas.openxmlformats.org/markup-compatibility/2006">
              <mc:Choice xmlns:v="urn:schemas-microsoft-com:vml" Requires="v">
                <p:oleObj spid="_x0000_s1094" name="Document" r:id="rId4" imgW="8261444" imgH="2944038" progId="Word.Document.8">
                  <p:embed/>
                </p:oleObj>
              </mc:Choice>
              <mc:Fallback>
                <p:oleObj name="Document" r:id="rId4" imgW="8261444" imgH="2944038" progId="Word.Document.8">
                  <p:embed/>
                  <p:pic>
                    <p:nvPicPr>
                      <p:cNvPr id="0" name="Picture 46"/>
                      <p:cNvPicPr>
                        <a:picLocks noChangeAspect="1" noChangeArrowheads="1"/>
                      </p:cNvPicPr>
                      <p:nvPr/>
                    </p:nvPicPr>
                    <p:blipFill>
                      <a:blip r:embed="rId5"/>
                      <a:srcRect/>
                      <a:stretch>
                        <a:fillRect/>
                      </a:stretch>
                    </p:blipFill>
                    <p:spPr bwMode="auto">
                      <a:xfrm>
                        <a:off x="519113" y="2292350"/>
                        <a:ext cx="7669212" cy="27432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034" name="Rectangle 4"/>
          <p:cNvSpPr>
            <a:spLocks noChangeArrowheads="1"/>
          </p:cNvSpPr>
          <p:nvPr/>
        </p:nvSpPr>
        <p:spPr bwMode="auto">
          <a:xfrm>
            <a:off x="533400" y="1939925"/>
            <a:ext cx="1447800" cy="381000"/>
          </a:xfrm>
          <a:prstGeom prst="rect">
            <a:avLst/>
          </a:prstGeom>
          <a:noFill/>
          <a:ln w="9525">
            <a:noFill/>
            <a:round/>
            <a:headEnd/>
            <a:tailEnd/>
          </a:ln>
        </p:spPr>
        <p:txBody>
          <a:bodyPr lIns="92160" tIns="46080" rIns="92160" bIns="46080"/>
          <a:lstStyle/>
          <a:p>
            <a:pPr eaLnBrk="0" hangingPunct="0">
              <a:spcBef>
                <a:spcPts val="500"/>
              </a:spcBef>
              <a:buClr>
                <a:srgbClr val="000000"/>
              </a:buClr>
              <a:buSzPct val="100000"/>
              <a:buFont typeface="Times New Roman" pitchFamily="18"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800" smtClean="0"/>
              <a:t>September 2014</a:t>
            </a:r>
            <a:endParaRPr lang="en-US" altLang="en-US" sz="1800" smtClean="0"/>
          </a:p>
        </p:txBody>
      </p:sp>
      <p:sp>
        <p:nvSpPr>
          <p:cNvPr id="204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smtClean="0"/>
              <a:t>Jon Rosdahl, CSR</a:t>
            </a:r>
            <a:endParaRPr lang="en-US" altLang="en-US" sz="1200" b="0" smtClean="0"/>
          </a:p>
        </p:txBody>
      </p:sp>
      <p:sp>
        <p:nvSpPr>
          <p:cNvPr id="204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33D62A2D-B6B9-4DE8-83EF-5BC4A855BFBE}" type="slidenum">
              <a:rPr lang="en-US" altLang="en-US" sz="1200" b="0"/>
              <a:pPr>
                <a:spcBef>
                  <a:spcPct val="0"/>
                </a:spcBef>
                <a:buFontTx/>
                <a:buNone/>
              </a:pPr>
              <a:t>10</a:t>
            </a:fld>
            <a:endParaRPr lang="en-US" altLang="en-US" sz="1200" b="0"/>
          </a:p>
        </p:txBody>
      </p:sp>
      <p:sp>
        <p:nvSpPr>
          <p:cNvPr id="20485" name="Rectangle 2"/>
          <p:cNvSpPr>
            <a:spLocks noGrp="1" noChangeArrowheads="1"/>
          </p:cNvSpPr>
          <p:nvPr>
            <p:ph type="ctrTitle"/>
          </p:nvPr>
        </p:nvSpPr>
        <p:spPr/>
        <p:txBody>
          <a:bodyPr/>
          <a:lstStyle/>
          <a:p>
            <a:r>
              <a:rPr lang="en-GB" altLang="en-US" dirty="0" smtClean="0"/>
              <a:t>3.8 File Server &amp; Documentation</a:t>
            </a:r>
            <a:endParaRPr lang="en-GB" altLang="en-US" dirty="0" smtClean="0"/>
          </a:p>
        </p:txBody>
      </p:sp>
    </p:spTree>
    <p:extLst>
      <p:ext uri="{BB962C8B-B14F-4D97-AF65-F5344CB8AC3E}">
        <p14:creationId xmlns:p14="http://schemas.microsoft.com/office/powerpoint/2010/main" val="2566445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900" y="1041400"/>
            <a:ext cx="6480175"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800" smtClean="0"/>
              <a:t>September 2014</a:t>
            </a:r>
            <a:endParaRPr lang="en-US" altLang="en-US" sz="1800" smtClean="0"/>
          </a:p>
        </p:txBody>
      </p:sp>
      <p:sp>
        <p:nvSpPr>
          <p:cNvPr id="2253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smtClean="0"/>
              <a:t>Jon Rosdahl, CSR</a:t>
            </a:r>
            <a:endParaRPr lang="en-US" altLang="en-US" sz="1200" b="0" smtClean="0"/>
          </a:p>
        </p:txBody>
      </p:sp>
      <p:sp>
        <p:nvSpPr>
          <p:cNvPr id="2253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BEBFB2D7-0403-4C88-A6B2-989128E9E983}" type="slidenum">
              <a:rPr lang="en-US" altLang="en-US" sz="1200" b="0"/>
              <a:pPr>
                <a:spcBef>
                  <a:spcPct val="0"/>
                </a:spcBef>
                <a:buFontTx/>
                <a:buNone/>
              </a:pPr>
              <a:t>11</a:t>
            </a:fld>
            <a:endParaRPr lang="en-US" altLang="en-US" sz="1200" b="0"/>
          </a:p>
        </p:txBody>
      </p:sp>
      <p:sp>
        <p:nvSpPr>
          <p:cNvPr id="22534" name="Rectangle 2"/>
          <p:cNvSpPr>
            <a:spLocks noGrp="1" noChangeArrowheads="1"/>
          </p:cNvSpPr>
          <p:nvPr>
            <p:ph type="title"/>
          </p:nvPr>
        </p:nvSpPr>
        <p:spPr/>
        <p:txBody>
          <a:bodyPr/>
          <a:lstStyle/>
          <a:p>
            <a:r>
              <a:rPr lang="en-US" altLang="en-US" smtClean="0"/>
              <a:t>Local File Document Server information</a:t>
            </a:r>
          </a:p>
        </p:txBody>
      </p:sp>
      <p:sp>
        <p:nvSpPr>
          <p:cNvPr id="22535" name="Rectangle 4"/>
          <p:cNvSpPr>
            <a:spLocks noChangeArrowheads="1"/>
          </p:cNvSpPr>
          <p:nvPr/>
        </p:nvSpPr>
        <p:spPr bwMode="auto">
          <a:xfrm>
            <a:off x="804863" y="5438775"/>
            <a:ext cx="70326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800"/>
              <a:t>Local FTP server: </a:t>
            </a:r>
            <a:r>
              <a:rPr lang="en-GB" altLang="en-US" sz="1800">
                <a:hlinkClick r:id="rId4"/>
              </a:rPr>
              <a:t>ftp://griffin.events.ieee.org </a:t>
            </a:r>
            <a:r>
              <a:rPr lang="en-US" altLang="en-US" sz="1800"/>
              <a:t>(anonymous)</a:t>
            </a:r>
          </a:p>
          <a:p>
            <a:pPr algn="ctr">
              <a:spcBef>
                <a:spcPct val="0"/>
              </a:spcBef>
              <a:buFontTx/>
              <a:buNone/>
            </a:pPr>
            <a:r>
              <a:rPr lang="en-US" altLang="en-US" sz="1800"/>
              <a:t>External Document Server   </a:t>
            </a:r>
            <a:r>
              <a:rPr lang="en-US" altLang="en-US" sz="1800">
                <a:hlinkClick r:id="rId5"/>
              </a:rPr>
              <a:t>https://mentor.ieee.org/802.11/documents</a:t>
            </a:r>
            <a:endParaRPr lang="en-US" altLang="en-US" sz="1800" b="0"/>
          </a:p>
          <a:p>
            <a:pPr algn="ctr">
              <a:spcBef>
                <a:spcPct val="0"/>
              </a:spcBef>
              <a:buFontTx/>
              <a:buNone/>
            </a:pPr>
            <a:r>
              <a:rPr lang="en-US" altLang="en-US" sz="1800" b="0"/>
              <a:t> </a:t>
            </a:r>
          </a:p>
        </p:txBody>
      </p:sp>
    </p:spTree>
    <p:extLst>
      <p:ext uri="{BB962C8B-B14F-4D97-AF65-F5344CB8AC3E}">
        <p14:creationId xmlns:p14="http://schemas.microsoft.com/office/powerpoint/2010/main" val="186453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altLang="en-US" smtClean="0"/>
              <a:t>Synchronizing while at the meeting</a:t>
            </a:r>
          </a:p>
        </p:txBody>
      </p:sp>
      <p:sp>
        <p:nvSpPr>
          <p:cNvPr id="24579" name="Content Placeholder 2"/>
          <p:cNvSpPr>
            <a:spLocks noGrp="1"/>
          </p:cNvSpPr>
          <p:nvPr>
            <p:ph idx="1"/>
          </p:nvPr>
        </p:nvSpPr>
        <p:spPr>
          <a:xfrm>
            <a:off x="609600" y="1524000"/>
            <a:ext cx="7772400" cy="5181600"/>
          </a:xfrm>
        </p:spPr>
        <p:txBody>
          <a:bodyPr/>
          <a:lstStyle/>
          <a:p>
            <a:r>
              <a:rPr lang="en-GB" altLang="en-US" smtClean="0"/>
              <a:t>Particularly important when external bandwidth is limited and unreliable</a:t>
            </a:r>
          </a:p>
          <a:p>
            <a:r>
              <a:rPr lang="en-GB" altLang="en-US" smtClean="0"/>
              <a:t>Use anonymous ftp</a:t>
            </a:r>
          </a:p>
          <a:p>
            <a:pPr lvl="1"/>
            <a:r>
              <a:rPr lang="en-US" altLang="en-US" b="1" smtClean="0"/>
              <a:t>Host: </a:t>
            </a:r>
            <a:r>
              <a:rPr lang="en-GB" altLang="en-US" b="1" smtClean="0">
                <a:hlinkClick r:id="rId2"/>
              </a:rPr>
              <a:t>ftp://griffin.events.ieee.org</a:t>
            </a:r>
            <a:endParaRPr lang="en-US" altLang="en-US" b="1" smtClean="0"/>
          </a:p>
          <a:p>
            <a:pPr lvl="1"/>
            <a:r>
              <a:rPr lang="en-US" altLang="en-US" b="1" smtClean="0"/>
              <a:t>User: anonymous</a:t>
            </a:r>
          </a:p>
          <a:p>
            <a:pPr lvl="1"/>
            <a:r>
              <a:rPr lang="en-US" altLang="en-US" b="1" smtClean="0"/>
              <a:t>Password:  &lt;your-email-address-here&gt;</a:t>
            </a:r>
          </a:p>
          <a:p>
            <a:pPr lvl="1"/>
            <a:r>
              <a:rPr lang="en-GB" altLang="en-US" b="1" smtClean="0"/>
              <a:t>Destination directory: /802.11/13</a:t>
            </a:r>
          </a:p>
          <a:p>
            <a:pPr lvl="1"/>
            <a:endParaRPr lang="en-GB" altLang="en-US" smtClean="0"/>
          </a:p>
          <a:p>
            <a:r>
              <a:rPr lang="en-GB" altLang="en-US" smtClean="0"/>
              <a:t>Freeware tools are available,  for example search for “syncback free”  **</a:t>
            </a:r>
          </a:p>
          <a:p>
            <a:pPr>
              <a:buFontTx/>
              <a:buNone/>
            </a:pPr>
            <a:r>
              <a:rPr lang="en-GB" altLang="en-US" sz="1800" smtClean="0"/>
              <a:t>** Other tools are available.  The IEEE does not endorse the use of any particular tool.</a:t>
            </a:r>
          </a:p>
        </p:txBody>
      </p:sp>
      <p:sp>
        <p:nvSpPr>
          <p:cNvPr id="245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800" smtClean="0"/>
              <a:t>September 2014</a:t>
            </a:r>
            <a:endParaRPr lang="en-US" altLang="en-US" sz="1800" smtClean="0"/>
          </a:p>
        </p:txBody>
      </p:sp>
      <p:sp>
        <p:nvSpPr>
          <p:cNvPr id="245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smtClean="0"/>
              <a:t>Jon Rosdahl, CSR</a:t>
            </a:r>
            <a:endParaRPr lang="en-US" altLang="en-US" sz="1200" b="0" smtClean="0"/>
          </a:p>
        </p:txBody>
      </p:sp>
      <p:sp>
        <p:nvSpPr>
          <p:cNvPr id="245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BBBA28BE-21AB-43B4-B74B-4CBA1DE31F81}" type="slidenum">
              <a:rPr lang="en-US" altLang="en-US" sz="1200" b="0"/>
              <a:pPr>
                <a:spcBef>
                  <a:spcPct val="0"/>
                </a:spcBef>
                <a:buFontTx/>
                <a:buNone/>
              </a:pPr>
              <a:t>12</a:t>
            </a:fld>
            <a:endParaRPr lang="en-US" altLang="en-US" sz="1200" b="0"/>
          </a:p>
        </p:txBody>
      </p:sp>
    </p:spTree>
    <p:extLst>
      <p:ext uri="{BB962C8B-B14F-4D97-AF65-F5344CB8AC3E}">
        <p14:creationId xmlns:p14="http://schemas.microsoft.com/office/powerpoint/2010/main" val="3472862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800" smtClean="0"/>
              <a:t>September 2014</a:t>
            </a:r>
            <a:endParaRPr lang="en-US" altLang="en-US" sz="1800" smtClean="0"/>
          </a:p>
        </p:txBody>
      </p:sp>
      <p:sp>
        <p:nvSpPr>
          <p:cNvPr id="2560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smtClean="0"/>
              <a:t>Jon Rosdahl, CSR</a:t>
            </a:r>
            <a:endParaRPr lang="en-US" altLang="en-US" sz="1200" b="0" smtClean="0"/>
          </a:p>
        </p:txBody>
      </p:sp>
      <p:sp>
        <p:nvSpPr>
          <p:cNvPr id="256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40E74C16-07EE-4DA8-8527-A275F0673AA8}" type="slidenum">
              <a:rPr lang="en-US" altLang="en-US" sz="1200" b="0"/>
              <a:pPr>
                <a:spcBef>
                  <a:spcPct val="0"/>
                </a:spcBef>
                <a:buFontTx/>
                <a:buNone/>
              </a:pPr>
              <a:t>13</a:t>
            </a:fld>
            <a:endParaRPr lang="en-US" altLang="en-US" sz="1200" b="0"/>
          </a:p>
        </p:txBody>
      </p:sp>
      <p:sp>
        <p:nvSpPr>
          <p:cNvPr id="25605" name="Rectangle 2"/>
          <p:cNvSpPr>
            <a:spLocks noGrp="1" noChangeArrowheads="1"/>
          </p:cNvSpPr>
          <p:nvPr>
            <p:ph type="title"/>
          </p:nvPr>
        </p:nvSpPr>
        <p:spPr>
          <a:xfrm>
            <a:off x="685800" y="685800"/>
            <a:ext cx="7772400" cy="685800"/>
          </a:xfrm>
        </p:spPr>
        <p:txBody>
          <a:bodyPr/>
          <a:lstStyle/>
          <a:p>
            <a:r>
              <a:rPr lang="en-GB" altLang="en-US" smtClean="0"/>
              <a:t>Email Reflectors</a:t>
            </a:r>
          </a:p>
        </p:txBody>
      </p:sp>
      <p:sp>
        <p:nvSpPr>
          <p:cNvPr id="25606" name="Rectangle 3"/>
          <p:cNvSpPr>
            <a:spLocks noGrp="1" noChangeArrowheads="1"/>
          </p:cNvSpPr>
          <p:nvPr>
            <p:ph type="body" idx="1"/>
          </p:nvPr>
        </p:nvSpPr>
        <p:spPr>
          <a:xfrm>
            <a:off x="609600" y="1371600"/>
            <a:ext cx="8153400" cy="5105400"/>
          </a:xfrm>
        </p:spPr>
        <p:txBody>
          <a:bodyPr/>
          <a:lstStyle/>
          <a:p>
            <a:r>
              <a:rPr lang="en-GB" altLang="en-US" smtClean="0"/>
              <a:t>There is an email reflector for the working group,  plus one for each task group.</a:t>
            </a:r>
          </a:p>
          <a:p>
            <a:r>
              <a:rPr lang="en-GB" altLang="en-US" smtClean="0"/>
              <a:t>Write access to the reflectors allowed for those who are members with status: aspirant, nearly-voter, potential-voter, voter.</a:t>
            </a:r>
          </a:p>
          <a:p>
            <a:r>
              <a:rPr lang="en-GB" altLang="en-US" smtClean="0"/>
              <a:t>To make a request, visit the reflector request page:</a:t>
            </a:r>
            <a:br>
              <a:rPr lang="en-GB" altLang="en-US" smtClean="0"/>
            </a:br>
            <a:r>
              <a:rPr lang="en-GB" altLang="en-US" smtClean="0"/>
              <a:t>	</a:t>
            </a:r>
            <a:r>
              <a:rPr lang="en-GB" altLang="en-US" smtClean="0">
                <a:hlinkClick r:id="rId3"/>
              </a:rPr>
              <a:t>http://www.ieee802.org/11/Reflector.html</a:t>
            </a:r>
            <a:endParaRPr lang="en-GB" altLang="en-US" smtClean="0"/>
          </a:p>
          <a:p>
            <a:pPr lvl="1"/>
            <a:r>
              <a:rPr lang="en-GB" altLang="en-US" b="1" smtClean="0"/>
              <a:t>Gathers information and sends an email to Vice Chair</a:t>
            </a:r>
          </a:p>
          <a:p>
            <a:r>
              <a:rPr lang="en-GB" altLang="en-US" smtClean="0"/>
              <a:t>If you change email address – </a:t>
            </a:r>
            <a:r>
              <a:rPr lang="en-GB" altLang="en-US" u="sng" smtClean="0"/>
              <a:t>please let me know</a:t>
            </a:r>
            <a:r>
              <a:rPr lang="en-GB" altLang="en-US" smtClean="0"/>
              <a:t>.  I will perform a global change to the list servers.</a:t>
            </a:r>
          </a:p>
          <a:p>
            <a:r>
              <a:rPr lang="en-GB" altLang="en-US" smtClean="0"/>
              <a:t>Public read access to all reflectors is available via the 802.11 home page </a:t>
            </a:r>
            <a:r>
              <a:rPr lang="en-GB" altLang="en-US" smtClean="0">
                <a:hlinkClick r:id="rId4"/>
              </a:rPr>
              <a:t>http://www.ieee802.org/11</a:t>
            </a:r>
            <a:r>
              <a:rPr lang="en-GB" altLang="en-US" smtClean="0"/>
              <a:t> on the “</a:t>
            </a:r>
            <a:r>
              <a:rPr lang="en-GB" altLang="en-US" i="1" smtClean="0"/>
              <a:t>WG Email</a:t>
            </a:r>
            <a:r>
              <a:rPr lang="en-GB" altLang="en-US" smtClean="0"/>
              <a:t>” menu.</a:t>
            </a:r>
          </a:p>
        </p:txBody>
      </p:sp>
    </p:spTree>
    <p:extLst>
      <p:ext uri="{BB962C8B-B14F-4D97-AF65-F5344CB8AC3E}">
        <p14:creationId xmlns:p14="http://schemas.microsoft.com/office/powerpoint/2010/main" val="2855049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altLang="en-US" smtClean="0"/>
              <a:t>Online Calendar</a:t>
            </a:r>
            <a:endParaRPr lang="en-US" altLang="en-US" smtClean="0"/>
          </a:p>
        </p:txBody>
      </p:sp>
      <p:sp>
        <p:nvSpPr>
          <p:cNvPr id="19459" name="Content Placeholder 7"/>
          <p:cNvSpPr>
            <a:spLocks noGrp="1"/>
          </p:cNvSpPr>
          <p:nvPr>
            <p:ph idx="1"/>
          </p:nvPr>
        </p:nvSpPr>
        <p:spPr/>
        <p:txBody>
          <a:bodyPr/>
          <a:lstStyle/>
          <a:p>
            <a:r>
              <a:rPr lang="en-GB" altLang="en-US" smtClean="0"/>
              <a:t>This session’s meetings are also shown on the 802.11 calendar on the 802.11 home page (</a:t>
            </a:r>
            <a:r>
              <a:rPr lang="en-GB" altLang="en-US" smtClean="0">
                <a:hlinkClick r:id="rId2"/>
              </a:rPr>
              <a:t>http://www.ieee802.org/11</a:t>
            </a:r>
            <a:r>
              <a:rPr lang="en-GB" altLang="en-US" smtClean="0"/>
              <a:t>).</a:t>
            </a:r>
          </a:p>
          <a:p>
            <a:r>
              <a:rPr lang="en-GB" altLang="en-US" smtClean="0"/>
              <a:t>This is a Google calendar “802_11_calendar@ieee.org”</a:t>
            </a:r>
          </a:p>
          <a:p>
            <a:r>
              <a:rPr lang="en-GB" altLang="en-US" smtClean="0"/>
              <a:t>There are multiple ways of accessing this information, for example from a cell-phone, or as a remote calendar.</a:t>
            </a:r>
          </a:p>
          <a:p>
            <a:endParaRPr lang="en-GB" altLang="en-US" smtClean="0"/>
          </a:p>
          <a:p>
            <a:r>
              <a:rPr lang="en-GB" altLang="en-US" smtClean="0"/>
              <a:t>Note: the schedule on this calendar will be updated,  but any room changes will probably not be.  Room changes will be posted on rooms.</a:t>
            </a:r>
            <a:endParaRPr lang="en-US" altLang="en-US" smtClean="0"/>
          </a:p>
        </p:txBody>
      </p:sp>
      <p:sp>
        <p:nvSpPr>
          <p:cNvPr id="19460"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800" smtClean="0"/>
              <a:t>September 2014</a:t>
            </a:r>
            <a:endParaRPr lang="en-US" altLang="en-US" sz="1800" smtClean="0"/>
          </a:p>
        </p:txBody>
      </p:sp>
      <p:sp>
        <p:nvSpPr>
          <p:cNvPr id="1946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0A21ACF9-107B-4DED-8422-9E88A90E0528}" type="slidenum">
              <a:rPr lang="en-US" altLang="en-US" sz="1200" b="0"/>
              <a:pPr>
                <a:spcBef>
                  <a:spcPct val="0"/>
                </a:spcBef>
                <a:buFontTx/>
                <a:buNone/>
              </a:pPr>
              <a:t>14</a:t>
            </a:fld>
            <a:endParaRPr lang="en-US" altLang="en-US" sz="1200" b="0"/>
          </a:p>
        </p:txBody>
      </p:sp>
      <p:sp>
        <p:nvSpPr>
          <p:cNvPr id="2" name="Footer Placeholder 1"/>
          <p:cNvSpPr>
            <a:spLocks noGrp="1"/>
          </p:cNvSpPr>
          <p:nvPr>
            <p:ph type="ftr" idx="11"/>
          </p:nvPr>
        </p:nvSpPr>
        <p:spPr/>
        <p:txBody>
          <a:bodyPr/>
          <a:lstStyle/>
          <a:p>
            <a:pPr>
              <a:defRPr/>
            </a:pPr>
            <a:r>
              <a:rPr lang="en-GB" smtClean="0"/>
              <a:t>Jon Rosdahl, CSR</a:t>
            </a:r>
            <a:endParaRPr lang="en-GB" dirty="0"/>
          </a:p>
        </p:txBody>
      </p:sp>
    </p:spTree>
    <p:extLst>
      <p:ext uri="{BB962C8B-B14F-4D97-AF65-F5344CB8AC3E}">
        <p14:creationId xmlns:p14="http://schemas.microsoft.com/office/powerpoint/2010/main" val="364055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99592" y="685800"/>
            <a:ext cx="7726284" cy="5723074"/>
          </a:xfrm>
        </p:spPr>
        <p:txBody>
          <a:bodyPr>
            <a:normAutofit fontScale="90000"/>
          </a:bodyPr>
          <a:lstStyle/>
          <a:p>
            <a:pPr algn="l"/>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a:t/>
            </a:r>
            <a:br>
              <a:rPr lang="en-GB" b="1" dirty="0"/>
            </a:br>
            <a:r>
              <a:rPr lang="en-GB" b="1" dirty="0"/>
              <a:t/>
            </a:r>
            <a:br>
              <a:rPr lang="en-GB" b="1" dirty="0"/>
            </a:br>
            <a:r>
              <a:rPr lang="en-GB" b="1" dirty="0" smtClean="0"/>
              <a:t/>
            </a:r>
            <a:br>
              <a:rPr lang="en-GB" b="1" dirty="0" smtClean="0"/>
            </a:br>
            <a:r>
              <a:rPr lang="en-GB" dirty="0"/>
              <a:t/>
            </a:r>
            <a:br>
              <a:rPr lang="en-GB" dirty="0"/>
            </a:br>
            <a:r>
              <a:rPr lang="en-GB" sz="6000" b="1" dirty="0" smtClean="0"/>
              <a:t>Meals</a:t>
            </a:r>
            <a:r>
              <a:rPr lang="en-GB" sz="6000" b="1" dirty="0" smtClean="0"/>
              <a:t/>
            </a:r>
            <a:br>
              <a:rPr lang="en-GB" sz="6000" b="1" dirty="0" smtClean="0"/>
            </a:br>
            <a:r>
              <a:rPr lang="en-GB" sz="1600" b="1" dirty="0" smtClean="0"/>
              <a:t/>
            </a:r>
            <a:br>
              <a:rPr lang="en-GB" sz="1600" b="1" dirty="0" smtClean="0"/>
            </a:br>
            <a:r>
              <a:rPr lang="en-GB" sz="3200" dirty="0" smtClean="0"/>
              <a:t> </a:t>
            </a:r>
            <a:r>
              <a:rPr lang="en-GB" sz="3200" dirty="0"/>
              <a:t>- </a:t>
            </a:r>
            <a:r>
              <a:rPr lang="en-GB" sz="3200" dirty="0" smtClean="0"/>
              <a:t>Breakfast is included in your room rate if you booked via the IEEE link with the Hilton </a:t>
            </a:r>
            <a:br>
              <a:rPr lang="en-GB" sz="3200" dirty="0" smtClean="0"/>
            </a:br>
            <a:r>
              <a:rPr lang="en-GB" sz="3200" dirty="0" smtClean="0"/>
              <a:t/>
            </a:r>
            <a:br>
              <a:rPr lang="en-GB" sz="3200" dirty="0" smtClean="0"/>
            </a:br>
            <a:r>
              <a:rPr lang="en-GB" sz="3200" dirty="0" smtClean="0"/>
              <a:t> - Morning and Afternoon tea will be served in the foyer areas</a:t>
            </a:r>
            <a:br>
              <a:rPr lang="en-GB" sz="3200" dirty="0" smtClean="0"/>
            </a:br>
            <a:r>
              <a:rPr lang="en-GB" sz="3200" dirty="0" smtClean="0"/>
              <a:t/>
            </a:r>
            <a:br>
              <a:rPr lang="en-GB" sz="3200" dirty="0" smtClean="0"/>
            </a:br>
            <a:r>
              <a:rPr lang="en-GB" sz="3200" dirty="0"/>
              <a:t> </a:t>
            </a:r>
            <a:r>
              <a:rPr lang="en-GB" sz="3200" dirty="0" smtClean="0"/>
              <a:t>- Lunch (1200 – 1330) will be </a:t>
            </a:r>
            <a:r>
              <a:rPr lang="en-GB" sz="3200" dirty="0" smtClean="0"/>
              <a:t>at </a:t>
            </a:r>
            <a:r>
              <a:rPr lang="en-GB" sz="3200" dirty="0" smtClean="0"/>
              <a:t>the </a:t>
            </a:r>
            <a:r>
              <a:rPr lang="en-GB" sz="3200" dirty="0" err="1" smtClean="0"/>
              <a:t>Terpischore</a:t>
            </a:r>
            <a:r>
              <a:rPr lang="en-GB" sz="3200" dirty="0" smtClean="0"/>
              <a:t> Ballroom </a:t>
            </a:r>
            <a:r>
              <a:rPr lang="en-GB" sz="3200" dirty="0" smtClean="0"/>
              <a:t>–Convention Level</a:t>
            </a:r>
            <a:r>
              <a:rPr lang="en-GB" sz="3200" dirty="0" smtClean="0"/>
              <a:t/>
            </a:r>
            <a:br>
              <a:rPr lang="en-GB" sz="3200" dirty="0" smtClean="0"/>
            </a:br>
            <a:r>
              <a:rPr lang="en-GB" sz="3200" dirty="0"/>
              <a:t> </a:t>
            </a:r>
            <a:r>
              <a:rPr lang="en-GB" b="1" dirty="0" smtClean="0"/>
              <a:t/>
            </a:r>
            <a:br>
              <a:rPr lang="en-GB" b="1" dirty="0" smtClean="0"/>
            </a:br>
            <a:r>
              <a:rPr lang="en-GB" sz="6700" b="1" dirty="0" smtClean="0">
                <a:solidFill>
                  <a:srgbClr val="000099"/>
                </a:solidFill>
              </a:rPr>
              <a:t/>
            </a:r>
            <a:br>
              <a:rPr lang="en-GB" sz="6700" b="1" dirty="0" smtClean="0">
                <a:solidFill>
                  <a:srgbClr val="000099"/>
                </a:solidFill>
              </a:rPr>
            </a:br>
            <a:r>
              <a:rPr lang="en-GB" sz="6700" b="1" dirty="0">
                <a:solidFill>
                  <a:srgbClr val="000099"/>
                </a:solidFill>
              </a:rPr>
              <a:t/>
            </a:r>
            <a:br>
              <a:rPr lang="en-GB" sz="6700" b="1" dirty="0">
                <a:solidFill>
                  <a:srgbClr val="000099"/>
                </a:solidFill>
              </a:rPr>
            </a:br>
            <a:r>
              <a:rPr lang="en-GB" b="1" dirty="0" smtClean="0"/>
              <a:t/>
            </a:r>
            <a:br>
              <a:rPr lang="en-GB" b="1" dirty="0" smtClean="0"/>
            </a:br>
            <a:r>
              <a:rPr lang="en-GB" b="1" dirty="0" smtClean="0"/>
              <a:t/>
            </a:r>
            <a:br>
              <a:rPr lang="en-GB" b="1" dirty="0" smtClean="0"/>
            </a:br>
            <a:r>
              <a:rPr lang="en-GB" b="1" dirty="0"/>
              <a:t/>
            </a:r>
            <a:br>
              <a:rPr lang="en-GB" b="1" dirty="0"/>
            </a:br>
            <a:endParaRPr lang="en-AU" dirty="0"/>
          </a:p>
        </p:txBody>
      </p:sp>
      <p:sp>
        <p:nvSpPr>
          <p:cNvPr id="5" name="Footer Placeholder 4"/>
          <p:cNvSpPr txBox="1">
            <a:spLocks noGrp="1"/>
          </p:cNvSpPr>
          <p:nvPr/>
        </p:nvSpPr>
        <p:spPr bwMode="auto">
          <a:xfrm>
            <a:off x="5500688" y="6475413"/>
            <a:ext cx="3041650" cy="180975"/>
          </a:xfrm>
          <a:prstGeom prst="rect">
            <a:avLst/>
          </a:prstGeom>
          <a:noFill/>
          <a:ln w="9525">
            <a:noFill/>
            <a:round/>
            <a:headEnd/>
            <a:tailEnd/>
          </a:ln>
        </p:spPr>
        <p:txBody>
          <a:bodyPr lIns="0" tIns="0" rIns="0" bIns="0"/>
          <a:lstStyle/>
          <a:p>
            <a:pPr algn="r" eaLnBrk="0" hangingPunct="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ea typeface="Arial Unicode MS" pitchFamily="34" charset="-128"/>
                <a:cs typeface="Arial Unicode MS" pitchFamily="34" charset="-128"/>
              </a:rPr>
              <a:t>Jon Rosdahl, CSR</a:t>
            </a:r>
          </a:p>
        </p:txBody>
      </p:sp>
      <p:sp>
        <p:nvSpPr>
          <p:cNvPr id="3" name="Date Placeholder 2"/>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7" name="Slide Number Placeholder 6"/>
          <p:cNvSpPr>
            <a:spLocks noGrp="1"/>
          </p:cNvSpPr>
          <p:nvPr>
            <p:ph type="sldNum" idx="12"/>
          </p:nvPr>
        </p:nvSpPr>
        <p:spPr/>
        <p:txBody>
          <a:bodyPr/>
          <a:lstStyle/>
          <a:p>
            <a:pPr>
              <a:defRPr/>
            </a:pPr>
            <a:r>
              <a:rPr lang="en-GB" smtClean="0"/>
              <a:t>Slide </a:t>
            </a:r>
            <a:fld id="{E6969283-78ED-4F71-B854-48055E18A2DC}" type="slidenum">
              <a:rPr lang="en-GB" smtClean="0"/>
              <a:pPr>
                <a:defRPr/>
              </a:pPr>
              <a:t>15</a:t>
            </a:fld>
            <a:endParaRPr lang="en-GB"/>
          </a:p>
        </p:txBody>
      </p:sp>
    </p:spTree>
    <p:extLst>
      <p:ext uri="{BB962C8B-B14F-4D97-AF65-F5344CB8AC3E}">
        <p14:creationId xmlns:p14="http://schemas.microsoft.com/office/powerpoint/2010/main" val="3296070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609599"/>
          </a:xfrm>
        </p:spPr>
        <p:txBody>
          <a:bodyPr/>
          <a:lstStyle/>
          <a:p>
            <a:r>
              <a:rPr lang="en-US" sz="3600" dirty="0" smtClean="0"/>
              <a:t>Wednesday Evening Social Function</a:t>
            </a:r>
            <a:endParaRPr lang="en-US" sz="3600" dirty="0"/>
          </a:p>
        </p:txBody>
      </p:sp>
      <p:sp>
        <p:nvSpPr>
          <p:cNvPr id="3" name="Content Placeholder 2"/>
          <p:cNvSpPr>
            <a:spLocks noGrp="1"/>
          </p:cNvSpPr>
          <p:nvPr>
            <p:ph idx="1"/>
          </p:nvPr>
        </p:nvSpPr>
        <p:spPr>
          <a:xfrm>
            <a:off x="457200" y="1447800"/>
            <a:ext cx="8458200" cy="4953000"/>
          </a:xfrm>
        </p:spPr>
        <p:txBody>
          <a:bodyPr/>
          <a:lstStyle/>
          <a:p>
            <a:r>
              <a:rPr lang="en-US" dirty="0" smtClean="0"/>
              <a:t>Athens </a:t>
            </a:r>
            <a:r>
              <a:rPr lang="en-US" dirty="0"/>
              <a:t>Orientation Tour, Acropolis Visit and Dinner </a:t>
            </a:r>
            <a:endParaRPr lang="en-US" dirty="0" smtClean="0"/>
          </a:p>
          <a:p>
            <a:r>
              <a:rPr lang="en-US" dirty="0"/>
              <a:t> </a:t>
            </a:r>
            <a:r>
              <a:rPr lang="en-US" dirty="0" smtClean="0"/>
              <a:t>    Date</a:t>
            </a:r>
            <a:r>
              <a:rPr lang="en-US" dirty="0"/>
              <a:t>: Wednesday 17 September 2014 </a:t>
            </a:r>
            <a:br>
              <a:rPr lang="en-US" dirty="0"/>
            </a:br>
            <a:r>
              <a:rPr lang="en-US" dirty="0"/>
              <a:t>Time: 5.30pm - 9.30pm </a:t>
            </a:r>
            <a:br>
              <a:rPr lang="en-US" dirty="0"/>
            </a:br>
            <a:r>
              <a:rPr lang="en-US" dirty="0"/>
              <a:t>Venue: Athens Tour and Dinner at </a:t>
            </a:r>
            <a:r>
              <a:rPr lang="en-US" dirty="0" err="1" smtClean="0"/>
              <a:t>Taverna</a:t>
            </a:r>
            <a:r>
              <a:rPr lang="en-US" dirty="0" smtClean="0"/>
              <a:t> </a:t>
            </a:r>
            <a:r>
              <a:rPr lang="en-US" dirty="0" err="1" smtClean="0"/>
              <a:t>Stamatopolous</a:t>
            </a:r>
            <a:r>
              <a:rPr lang="en-US" dirty="0" smtClean="0"/>
              <a:t> </a:t>
            </a:r>
            <a:r>
              <a:rPr lang="en-US" dirty="0"/>
              <a:t/>
            </a:r>
            <a:br>
              <a:rPr lang="en-US" dirty="0"/>
            </a:br>
            <a:r>
              <a:rPr lang="en-US" dirty="0"/>
              <a:t>Ticket cost: US$95 </a:t>
            </a:r>
            <a:r>
              <a:rPr lang="en-US" i="1" dirty="0"/>
              <a:t>(ticket price includes </a:t>
            </a:r>
            <a:r>
              <a:rPr lang="en-US" i="1" dirty="0" smtClean="0"/>
              <a:t>Athens </a:t>
            </a:r>
            <a:r>
              <a:rPr lang="en-US" i="1" dirty="0"/>
              <a:t>tour, entrance fees, guides, dinner and tips at </a:t>
            </a:r>
            <a:r>
              <a:rPr lang="en-US" i="1" dirty="0" smtClean="0"/>
              <a:t>dinner) – </a:t>
            </a:r>
          </a:p>
          <a:p>
            <a:r>
              <a:rPr lang="en-US" i="1" dirty="0"/>
              <a:t> </a:t>
            </a:r>
            <a:r>
              <a:rPr lang="en-US" i="1" dirty="0" smtClean="0"/>
              <a:t>   due </a:t>
            </a:r>
            <a:r>
              <a:rPr lang="en-US" i="1" dirty="0"/>
              <a:t>to capacity of the dinner venue, tickets </a:t>
            </a:r>
            <a:r>
              <a:rPr lang="en-US" i="1" dirty="0" smtClean="0"/>
              <a:t>are limited</a:t>
            </a:r>
            <a:r>
              <a:rPr lang="en-US" i="1" dirty="0"/>
              <a:t/>
            </a:r>
            <a:br>
              <a:rPr lang="en-US" i="1" dirty="0"/>
            </a:br>
            <a:r>
              <a:rPr lang="en-US" dirty="0"/>
              <a:t>Dress code: Casual </a:t>
            </a:r>
            <a:r>
              <a:rPr lang="en-US" i="1" dirty="0" smtClean="0"/>
              <a:t>(</a:t>
            </a:r>
            <a:r>
              <a:rPr lang="en-GB" dirty="0" smtClean="0"/>
              <a:t>Reminder </a:t>
            </a:r>
            <a:r>
              <a:rPr lang="en-GB" dirty="0"/>
              <a:t>to wear comfortable </a:t>
            </a:r>
            <a:r>
              <a:rPr lang="en-GB" dirty="0" smtClean="0"/>
              <a:t>shoes) </a:t>
            </a:r>
          </a:p>
          <a:p>
            <a:r>
              <a:rPr lang="en-GB" dirty="0" smtClean="0"/>
              <a:t>Dinner </a:t>
            </a:r>
            <a:r>
              <a:rPr lang="en-GB" dirty="0"/>
              <a:t>is included, however drinks are not so please bring cash to purchase drinks, credit </a:t>
            </a:r>
            <a:r>
              <a:rPr lang="en-GB" dirty="0" smtClean="0"/>
              <a:t>cards </a:t>
            </a:r>
            <a:r>
              <a:rPr lang="en-GB" dirty="0"/>
              <a:t>are not </a:t>
            </a:r>
            <a:r>
              <a:rPr lang="en-GB" dirty="0" smtClean="0"/>
              <a:t>accepted</a:t>
            </a:r>
          </a:p>
          <a:p>
            <a:r>
              <a:rPr lang="en-GB" dirty="0">
                <a:solidFill>
                  <a:srgbClr val="FF0000"/>
                </a:solidFill>
              </a:rPr>
              <a:t>Buses depart at </a:t>
            </a:r>
            <a:r>
              <a:rPr lang="en-GB" dirty="0" smtClean="0">
                <a:solidFill>
                  <a:srgbClr val="FF0000"/>
                </a:solidFill>
              </a:rPr>
              <a:t>17:30 </a:t>
            </a:r>
            <a:r>
              <a:rPr lang="en-GB" dirty="0" smtClean="0"/>
              <a:t>-- </a:t>
            </a:r>
            <a:r>
              <a:rPr lang="en-GB" dirty="0" smtClean="0">
                <a:solidFill>
                  <a:srgbClr val="FF0000"/>
                </a:solidFill>
              </a:rPr>
              <a:t>please </a:t>
            </a:r>
            <a:r>
              <a:rPr lang="en-GB" dirty="0">
                <a:solidFill>
                  <a:srgbClr val="FF0000"/>
                </a:solidFill>
              </a:rPr>
              <a:t>meet in the hotel foyer at </a:t>
            </a:r>
            <a:r>
              <a:rPr lang="en-GB" dirty="0" smtClean="0">
                <a:solidFill>
                  <a:srgbClr val="FF0000"/>
                </a:solidFill>
              </a:rPr>
              <a:t>17:20</a:t>
            </a:r>
          </a:p>
          <a:p>
            <a:r>
              <a:rPr lang="en-GB" dirty="0" smtClean="0"/>
              <a:t>Questions </a:t>
            </a:r>
            <a:r>
              <a:rPr lang="en-GB" dirty="0"/>
              <a:t>please see Sara or Daniel on the registration desk.</a:t>
            </a:r>
            <a:r>
              <a:rPr lang="en-GB" sz="7200" dirty="0">
                <a:solidFill>
                  <a:srgbClr val="000099"/>
                </a:solidFill>
              </a:rPr>
              <a:t/>
            </a:r>
            <a:br>
              <a:rPr lang="en-GB" sz="7200" dirty="0">
                <a:solidFill>
                  <a:srgbClr val="000099"/>
                </a:solidFill>
              </a:rPr>
            </a:br>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16</a:t>
            </a:fld>
            <a:endParaRPr lang="en-GB"/>
          </a:p>
        </p:txBody>
      </p:sp>
      <p:sp>
        <p:nvSpPr>
          <p:cNvPr id="7" name="Footer Placeholder 6"/>
          <p:cNvSpPr>
            <a:spLocks noGrp="1"/>
          </p:cNvSpPr>
          <p:nvPr>
            <p:ph type="ftr" idx="11"/>
          </p:nvPr>
        </p:nvSpPr>
        <p:spPr/>
        <p:txBody>
          <a:bodyPr/>
          <a:lstStyle/>
          <a:p>
            <a:pPr>
              <a:defRPr/>
            </a:pPr>
            <a:r>
              <a:rPr lang="en-GB" smtClean="0"/>
              <a:t>Jon Rosdahl, CSR</a:t>
            </a:r>
            <a:endParaRPr lang="en-GB" dirty="0"/>
          </a:p>
        </p:txBody>
      </p:sp>
    </p:spTree>
    <p:extLst>
      <p:ext uri="{BB962C8B-B14F-4D97-AF65-F5344CB8AC3E}">
        <p14:creationId xmlns:p14="http://schemas.microsoft.com/office/powerpoint/2010/main" val="1879320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Athens Acropolis by night.jpg"/>
          <p:cNvPicPr>
            <a:picLocks noChangeAspect="1"/>
          </p:cNvPicPr>
          <p:nvPr/>
        </p:nvPicPr>
        <p:blipFill>
          <a:blip r:embed="rId2" cstate="print">
            <a:lum contrast="10000"/>
          </a:blip>
          <a:srcRect/>
          <a:stretch>
            <a:fillRect/>
          </a:stretch>
        </p:blipFill>
        <p:spPr bwMode="auto">
          <a:xfrm>
            <a:off x="0" y="27384"/>
            <a:ext cx="9151938" cy="6858000"/>
          </a:xfrm>
          <a:prstGeom prst="rect">
            <a:avLst/>
          </a:prstGeom>
          <a:noFill/>
          <a:ln w="9525">
            <a:noFill/>
            <a:miter lim="800000"/>
            <a:headEnd/>
            <a:tailEnd/>
          </a:ln>
        </p:spPr>
      </p:pic>
      <p:sp>
        <p:nvSpPr>
          <p:cNvPr id="4" name="Rectangle 3"/>
          <p:cNvSpPr/>
          <p:nvPr/>
        </p:nvSpPr>
        <p:spPr>
          <a:xfrm>
            <a:off x="0" y="0"/>
            <a:ext cx="9144000" cy="1815882"/>
          </a:xfrm>
          <a:prstGeom prst="rect">
            <a:avLst/>
          </a:prstGeom>
          <a:noFill/>
        </p:spPr>
        <p:txBody>
          <a:bodyPr>
            <a:spAutoFit/>
          </a:bodyPr>
          <a:lstStyle/>
          <a:p>
            <a:pPr algn="ctr">
              <a:defRPr/>
            </a:pPr>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ahoma" pitchFamily="34" charset="0"/>
                <a:ea typeface="Tahoma" pitchFamily="34" charset="0"/>
                <a:cs typeface="Tahoma" pitchFamily="34" charset="0"/>
              </a:rPr>
              <a:t>IEEE 802 WIRELESS INTERIM</a:t>
            </a:r>
          </a:p>
          <a:p>
            <a:pPr algn="ctr">
              <a:defRPr/>
            </a:pPr>
            <a:endParaRPr lang="en-US"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ahoma" pitchFamily="34" charset="0"/>
              <a:ea typeface="Tahoma" pitchFamily="34" charset="0"/>
              <a:cs typeface="Tahoma" pitchFamily="34" charset="0"/>
            </a:endParaRPr>
          </a:p>
          <a:p>
            <a:pPr algn="ctr">
              <a:defRPr/>
            </a:pPr>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WEDNESDAY EVENING SOCIAL</a:t>
            </a:r>
          </a:p>
          <a:p>
            <a:pPr algn="ctr">
              <a:defRPr/>
            </a:pPr>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17 SEPTEMBER 2014</a:t>
            </a:r>
            <a:endParaRPr lang="el-GR"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Rectangle 4"/>
          <p:cNvSpPr/>
          <p:nvPr/>
        </p:nvSpPr>
        <p:spPr>
          <a:xfrm>
            <a:off x="-36512" y="2924944"/>
            <a:ext cx="9144000" cy="1754326"/>
          </a:xfrm>
          <a:prstGeom prst="rect">
            <a:avLst/>
          </a:prstGeom>
          <a:noFill/>
        </p:spPr>
        <p:txBody>
          <a:bodyPr>
            <a:spAutoFit/>
          </a:bodyPr>
          <a:lstStyle/>
          <a:p>
            <a:pPr algn="ctr">
              <a:defRPr/>
            </a:pPr>
            <a:r>
              <a:rPr lang="en-US" sz="3600" b="1" dirty="0" smtClean="0">
                <a:ln w="31550" cmpd="sng">
                  <a:solidFill>
                    <a:srgbClr val="00206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ahoma" pitchFamily="34" charset="0"/>
                <a:ea typeface="Tahoma" pitchFamily="34" charset="0"/>
                <a:cs typeface="Tahoma" pitchFamily="34" charset="0"/>
              </a:rPr>
              <a:t>ATHENS ORIENTATION TOUR, GUIDED ACROPOLIS TOUR, </a:t>
            </a:r>
          </a:p>
          <a:p>
            <a:pPr algn="ctr">
              <a:defRPr/>
            </a:pPr>
            <a:r>
              <a:rPr lang="en-US" sz="3600" b="1" dirty="0" smtClean="0">
                <a:ln w="31550" cmpd="sng">
                  <a:solidFill>
                    <a:srgbClr val="00206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ahoma" pitchFamily="34" charset="0"/>
                <a:ea typeface="Tahoma" pitchFamily="34" charset="0"/>
                <a:cs typeface="Tahoma" pitchFamily="34" charset="0"/>
              </a:rPr>
              <a:t>AND DINNER IN A LOCAL TAVERNA</a:t>
            </a:r>
            <a:endParaRPr lang="el-GR" sz="3600" b="1" dirty="0">
              <a:ln w="31550" cmpd="sng">
                <a:solidFill>
                  <a:srgbClr val="002060"/>
                </a:solidFill>
                <a:prstDash val="solid"/>
              </a:ln>
              <a:solidFill>
                <a:schemeClr val="accent6">
                  <a:tint val="15000"/>
                  <a:satMod val="20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2" name="Date Placeholder 1"/>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3" name="Slide Number Placeholder 2"/>
          <p:cNvSpPr>
            <a:spLocks noGrp="1"/>
          </p:cNvSpPr>
          <p:nvPr>
            <p:ph type="sldNum" idx="12"/>
          </p:nvPr>
        </p:nvSpPr>
        <p:spPr/>
        <p:txBody>
          <a:bodyPr/>
          <a:lstStyle/>
          <a:p>
            <a:pPr>
              <a:defRPr/>
            </a:pPr>
            <a:r>
              <a:rPr lang="en-GB" smtClean="0"/>
              <a:t>Slide </a:t>
            </a:r>
            <a:fld id="{E6969283-78ED-4F71-B854-48055E18A2DC}" type="slidenum">
              <a:rPr lang="en-GB" smtClean="0"/>
              <a:pPr>
                <a:defRPr/>
              </a:pPr>
              <a:t>17</a:t>
            </a:fld>
            <a:endParaRPr lang="en-GB"/>
          </a:p>
        </p:txBody>
      </p:sp>
      <p:sp>
        <p:nvSpPr>
          <p:cNvPr id="6" name="Footer Placeholder 5"/>
          <p:cNvSpPr>
            <a:spLocks noGrp="1"/>
          </p:cNvSpPr>
          <p:nvPr>
            <p:ph type="ftr" idx="11"/>
          </p:nvPr>
        </p:nvSpPr>
        <p:spPr/>
        <p:txBody>
          <a:bodyPr/>
          <a:lstStyle/>
          <a:p>
            <a:pPr>
              <a:defRPr/>
            </a:pPr>
            <a:r>
              <a:rPr lang="en-GB" smtClean="0"/>
              <a:t>Jon Rosdahl, CSR</a:t>
            </a:r>
            <a:endParaRPr lang="en-GB" dirty="0"/>
          </a:p>
        </p:txBody>
      </p:sp>
    </p:spTree>
    <p:extLst>
      <p:ext uri="{BB962C8B-B14F-4D97-AF65-F5344CB8AC3E}">
        <p14:creationId xmlns:p14="http://schemas.microsoft.com/office/powerpoint/2010/main" val="24270978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9" descr="Athens Evzones Parliament 4.bmp"/>
          <p:cNvPicPr>
            <a:picLocks noChangeAspect="1"/>
          </p:cNvPicPr>
          <p:nvPr/>
        </p:nvPicPr>
        <p:blipFill>
          <a:blip r:embed="rId2" cstate="print"/>
          <a:srcRect/>
          <a:stretch>
            <a:fillRect/>
          </a:stretch>
        </p:blipFill>
        <p:spPr bwMode="auto">
          <a:xfrm>
            <a:off x="2" y="2636912"/>
            <a:ext cx="2555875" cy="3141092"/>
          </a:xfrm>
          <a:prstGeom prst="rect">
            <a:avLst/>
          </a:prstGeom>
          <a:noFill/>
          <a:ln w="9525">
            <a:noFill/>
            <a:miter lim="800000"/>
            <a:headEnd/>
            <a:tailEnd/>
          </a:ln>
        </p:spPr>
      </p:pic>
      <p:pic>
        <p:nvPicPr>
          <p:cNvPr id="7171" name="Picture 19" descr="Athens Zeus Temple 2.jpg"/>
          <p:cNvPicPr>
            <a:picLocks noChangeAspect="1"/>
          </p:cNvPicPr>
          <p:nvPr/>
        </p:nvPicPr>
        <p:blipFill>
          <a:blip r:embed="rId3" cstate="print"/>
          <a:srcRect b="3630"/>
          <a:stretch>
            <a:fillRect/>
          </a:stretch>
        </p:blipFill>
        <p:spPr bwMode="auto">
          <a:xfrm>
            <a:off x="2555776" y="2636912"/>
            <a:ext cx="2520950" cy="3141092"/>
          </a:xfrm>
          <a:prstGeom prst="rect">
            <a:avLst/>
          </a:prstGeom>
          <a:noFill/>
          <a:ln w="9525">
            <a:noFill/>
            <a:miter lim="800000"/>
            <a:headEnd/>
            <a:tailEnd/>
          </a:ln>
        </p:spPr>
      </p:pic>
      <p:pic>
        <p:nvPicPr>
          <p:cNvPr id="7176" name="Picture 15" descr="Athens Academy 4.jpg"/>
          <p:cNvPicPr>
            <a:picLocks noChangeAspect="1"/>
          </p:cNvPicPr>
          <p:nvPr/>
        </p:nvPicPr>
        <p:blipFill>
          <a:blip r:embed="rId4" cstate="print"/>
          <a:srcRect r="2643"/>
          <a:stretch>
            <a:fillRect/>
          </a:stretch>
        </p:blipFill>
        <p:spPr bwMode="auto">
          <a:xfrm>
            <a:off x="5076827" y="4653136"/>
            <a:ext cx="4067175" cy="2204864"/>
          </a:xfrm>
          <a:prstGeom prst="rect">
            <a:avLst/>
          </a:prstGeom>
          <a:noFill/>
          <a:ln w="9525">
            <a:noFill/>
            <a:miter lim="800000"/>
            <a:headEnd/>
            <a:tailEnd/>
          </a:ln>
        </p:spPr>
      </p:pic>
      <p:sp>
        <p:nvSpPr>
          <p:cNvPr id="4" name="TextBox 3"/>
          <p:cNvSpPr txBox="1"/>
          <p:nvPr/>
        </p:nvSpPr>
        <p:spPr>
          <a:xfrm>
            <a:off x="2" y="-27384"/>
            <a:ext cx="9143998" cy="954107"/>
          </a:xfrm>
          <a:prstGeom prst="rect">
            <a:avLst/>
          </a:prstGeom>
          <a:noFill/>
        </p:spPr>
        <p:txBody>
          <a:bodyPr wrap="square">
            <a:spAutoFit/>
          </a:bodyPr>
          <a:lstStyle/>
          <a:p>
            <a:pPr>
              <a:defRPr/>
            </a:pPr>
            <a:r>
              <a:rPr lang="en-US" sz="2800" b="1" dirty="0">
                <a:solidFill>
                  <a:schemeClr val="accent6">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ATHENS ORIENTATION TOUR  &amp; ACROPOLIS VISIT </a:t>
            </a:r>
            <a:endParaRPr lang="el-GR" sz="2800" b="1" dirty="0">
              <a:solidFill>
                <a:schemeClr val="accent6">
                  <a:lumMod val="75000"/>
                </a:schemeClr>
              </a:solidFill>
              <a:effectLst>
                <a:outerShdw blurRad="38100" dist="38100" dir="2700000" algn="tl">
                  <a:srgbClr val="000000">
                    <a:alpha val="43137"/>
                  </a:srgbClr>
                </a:outerShdw>
              </a:effectLst>
            </a:endParaRPr>
          </a:p>
        </p:txBody>
      </p:sp>
      <p:sp>
        <p:nvSpPr>
          <p:cNvPr id="7173" name="TextBox 5"/>
          <p:cNvSpPr txBox="1">
            <a:spLocks noChangeArrowheads="1"/>
          </p:cNvSpPr>
          <p:nvPr/>
        </p:nvSpPr>
        <p:spPr bwMode="auto">
          <a:xfrm>
            <a:off x="1" y="851808"/>
            <a:ext cx="5076055" cy="1785104"/>
          </a:xfrm>
          <a:prstGeom prst="rect">
            <a:avLst/>
          </a:prstGeom>
          <a:noFill/>
          <a:ln w="9525">
            <a:noFill/>
            <a:miter lim="800000"/>
            <a:headEnd/>
            <a:tailEnd/>
          </a:ln>
        </p:spPr>
        <p:txBody>
          <a:bodyPr wrap="square">
            <a:spAutoFit/>
          </a:bodyPr>
          <a:lstStyle/>
          <a:p>
            <a:pPr algn="just"/>
            <a:r>
              <a:rPr lang="en-US" sz="1100" dirty="0">
                <a:solidFill>
                  <a:srgbClr val="002060"/>
                </a:solidFill>
                <a:latin typeface="Tahoma" pitchFamily="34" charset="0"/>
                <a:cs typeface="Tahoma" pitchFamily="34" charset="0"/>
              </a:rPr>
              <a:t>The tour starts with an orientation to the modern city of Athens during which guests will view the most important sites and buildings of the city. </a:t>
            </a:r>
          </a:p>
          <a:p>
            <a:pPr algn="just"/>
            <a:endParaRPr lang="en-US" sz="1100" dirty="0">
              <a:solidFill>
                <a:srgbClr val="002060"/>
              </a:solidFill>
              <a:latin typeface="Tahoma" pitchFamily="34" charset="0"/>
              <a:cs typeface="Tahoma" pitchFamily="34" charset="0"/>
            </a:endParaRPr>
          </a:p>
          <a:p>
            <a:pPr algn="just"/>
            <a:r>
              <a:rPr lang="en-US" sz="1100" dirty="0">
                <a:solidFill>
                  <a:srgbClr val="002060"/>
                </a:solidFill>
                <a:latin typeface="Tahoma" pitchFamily="34" charset="0"/>
                <a:cs typeface="Tahoma" pitchFamily="34" charset="0"/>
              </a:rPr>
              <a:t>Among the most memorable is the </a:t>
            </a:r>
            <a:r>
              <a:rPr lang="en-US" sz="1100" b="1" dirty="0">
                <a:solidFill>
                  <a:srgbClr val="002060"/>
                </a:solidFill>
                <a:latin typeface="Tahoma" pitchFamily="34" charset="0"/>
                <a:cs typeface="Tahoma" pitchFamily="34" charset="0"/>
              </a:rPr>
              <a:t>Greek House of Parliament</a:t>
            </a:r>
            <a:r>
              <a:rPr lang="en-US" sz="1100" dirty="0">
                <a:solidFill>
                  <a:srgbClr val="002060"/>
                </a:solidFill>
                <a:latin typeface="Tahoma" pitchFamily="34" charset="0"/>
                <a:cs typeface="Tahoma" pitchFamily="34" charset="0"/>
              </a:rPr>
              <a:t>, a neoclassical structure overlooking the </a:t>
            </a:r>
            <a:r>
              <a:rPr lang="en-US" sz="1100" b="1" dirty="0">
                <a:solidFill>
                  <a:srgbClr val="002060"/>
                </a:solidFill>
                <a:latin typeface="Tahoma" pitchFamily="34" charset="0"/>
                <a:cs typeface="Tahoma" pitchFamily="34" charset="0"/>
              </a:rPr>
              <a:t>Tomb of the Unknown Soldier </a:t>
            </a:r>
            <a:r>
              <a:rPr lang="en-US" sz="1100" dirty="0">
                <a:solidFill>
                  <a:srgbClr val="002060"/>
                </a:solidFill>
                <a:latin typeface="Tahoma" pitchFamily="34" charset="0"/>
                <a:cs typeface="Tahoma" pitchFamily="34" charset="0"/>
              </a:rPr>
              <a:t>where the traditional Changing of the Guard takes place and the </a:t>
            </a:r>
            <a:r>
              <a:rPr lang="en-US" sz="1100" b="1" dirty="0">
                <a:solidFill>
                  <a:srgbClr val="002060"/>
                </a:solidFill>
                <a:latin typeface="Tahoma" pitchFamily="34" charset="0"/>
                <a:cs typeface="Tahoma" pitchFamily="34" charset="0"/>
              </a:rPr>
              <a:t>Marble Stadium </a:t>
            </a:r>
            <a:r>
              <a:rPr lang="en-US" sz="1100" dirty="0">
                <a:solidFill>
                  <a:srgbClr val="002060"/>
                </a:solidFill>
                <a:latin typeface="Tahoma" pitchFamily="34" charset="0"/>
                <a:cs typeface="Tahoma" pitchFamily="34" charset="0"/>
              </a:rPr>
              <a:t>where the first modern Olympics took place in 1896.</a:t>
            </a:r>
            <a:r>
              <a:rPr lang="en-US" sz="1100" b="1" dirty="0">
                <a:solidFill>
                  <a:srgbClr val="002060"/>
                </a:solidFill>
                <a:latin typeface="Tahoma" pitchFamily="34" charset="0"/>
                <a:cs typeface="Tahoma" pitchFamily="34" charset="0"/>
              </a:rPr>
              <a:t>  </a:t>
            </a:r>
            <a:r>
              <a:rPr lang="en-US" sz="1100" dirty="0">
                <a:solidFill>
                  <a:srgbClr val="002060"/>
                </a:solidFill>
                <a:latin typeface="Tahoma" pitchFamily="34" charset="0"/>
                <a:cs typeface="Tahoma" pitchFamily="34" charset="0"/>
              </a:rPr>
              <a:t>Also viewed on the tour are the </a:t>
            </a:r>
            <a:r>
              <a:rPr lang="en-US" sz="1100" b="1" dirty="0">
                <a:solidFill>
                  <a:srgbClr val="002060"/>
                </a:solidFill>
                <a:latin typeface="Tahoma" pitchFamily="34" charset="0"/>
                <a:cs typeface="Tahoma" pitchFamily="34" charset="0"/>
              </a:rPr>
              <a:t>National Garden </a:t>
            </a:r>
            <a:r>
              <a:rPr lang="en-US" sz="1100" dirty="0">
                <a:solidFill>
                  <a:srgbClr val="002060"/>
                </a:solidFill>
                <a:latin typeface="Tahoma" pitchFamily="34" charset="0"/>
                <a:cs typeface="Tahoma" pitchFamily="34" charset="0"/>
              </a:rPr>
              <a:t>with the </a:t>
            </a:r>
            <a:r>
              <a:rPr lang="en-US" sz="1100" b="1" dirty="0" err="1">
                <a:solidFill>
                  <a:srgbClr val="002060"/>
                </a:solidFill>
                <a:latin typeface="Tahoma" pitchFamily="34" charset="0"/>
                <a:cs typeface="Tahoma" pitchFamily="34" charset="0"/>
              </a:rPr>
              <a:t>Zappeion</a:t>
            </a:r>
            <a:r>
              <a:rPr lang="en-US" sz="1100" b="1" dirty="0">
                <a:solidFill>
                  <a:srgbClr val="002060"/>
                </a:solidFill>
                <a:latin typeface="Tahoma" pitchFamily="34" charset="0"/>
                <a:cs typeface="Tahoma" pitchFamily="34" charset="0"/>
              </a:rPr>
              <a:t> Mansion</a:t>
            </a:r>
            <a:r>
              <a:rPr lang="en-US" sz="1100" dirty="0">
                <a:solidFill>
                  <a:srgbClr val="002060"/>
                </a:solidFill>
                <a:latin typeface="Tahoma" pitchFamily="34" charset="0"/>
                <a:cs typeface="Tahoma" pitchFamily="34" charset="0"/>
              </a:rPr>
              <a:t>, the </a:t>
            </a:r>
            <a:r>
              <a:rPr lang="en-US" sz="1100" b="1" dirty="0">
                <a:solidFill>
                  <a:srgbClr val="002060"/>
                </a:solidFill>
                <a:latin typeface="Tahoma" pitchFamily="34" charset="0"/>
                <a:cs typeface="Tahoma" pitchFamily="34" charset="0"/>
              </a:rPr>
              <a:t>Academy</a:t>
            </a:r>
            <a:r>
              <a:rPr lang="en-US" sz="1100" dirty="0">
                <a:solidFill>
                  <a:srgbClr val="002060"/>
                </a:solidFill>
                <a:latin typeface="Tahoma" pitchFamily="34" charset="0"/>
                <a:cs typeface="Tahoma" pitchFamily="34" charset="0"/>
              </a:rPr>
              <a:t>, the </a:t>
            </a:r>
            <a:r>
              <a:rPr lang="en-US" sz="1100" b="1" dirty="0">
                <a:solidFill>
                  <a:srgbClr val="002060"/>
                </a:solidFill>
                <a:latin typeface="Tahoma" pitchFamily="34" charset="0"/>
                <a:cs typeface="Tahoma" pitchFamily="34" charset="0"/>
              </a:rPr>
              <a:t>University</a:t>
            </a:r>
            <a:r>
              <a:rPr lang="en-US" sz="1100" dirty="0">
                <a:solidFill>
                  <a:srgbClr val="002060"/>
                </a:solidFill>
                <a:latin typeface="Tahoma" pitchFamily="34" charset="0"/>
                <a:cs typeface="Tahoma" pitchFamily="34" charset="0"/>
              </a:rPr>
              <a:t>, the </a:t>
            </a:r>
            <a:r>
              <a:rPr lang="en-US" sz="1100" b="1" dirty="0">
                <a:solidFill>
                  <a:srgbClr val="002060"/>
                </a:solidFill>
                <a:latin typeface="Tahoma" pitchFamily="34" charset="0"/>
                <a:cs typeface="Tahoma" pitchFamily="34" charset="0"/>
              </a:rPr>
              <a:t>National Library</a:t>
            </a:r>
            <a:r>
              <a:rPr lang="en-US" sz="1100" dirty="0">
                <a:solidFill>
                  <a:srgbClr val="002060"/>
                </a:solidFill>
                <a:latin typeface="Tahoma" pitchFamily="34" charset="0"/>
                <a:cs typeface="Tahoma" pitchFamily="34" charset="0"/>
              </a:rPr>
              <a:t>, </a:t>
            </a:r>
            <a:r>
              <a:rPr lang="en-US" sz="1100" b="1" dirty="0" err="1">
                <a:solidFill>
                  <a:srgbClr val="002060"/>
                </a:solidFill>
                <a:latin typeface="Tahoma" pitchFamily="34" charset="0"/>
                <a:cs typeface="Tahoma" pitchFamily="34" charset="0"/>
              </a:rPr>
              <a:t>Iliou</a:t>
            </a:r>
            <a:r>
              <a:rPr lang="en-US" sz="1100" b="1" dirty="0">
                <a:solidFill>
                  <a:srgbClr val="002060"/>
                </a:solidFill>
                <a:latin typeface="Tahoma" pitchFamily="34" charset="0"/>
                <a:cs typeface="Tahoma" pitchFamily="34" charset="0"/>
              </a:rPr>
              <a:t> </a:t>
            </a:r>
            <a:r>
              <a:rPr lang="en-US" sz="1100" b="1" dirty="0" err="1">
                <a:solidFill>
                  <a:srgbClr val="002060"/>
                </a:solidFill>
                <a:latin typeface="Tahoma" pitchFamily="34" charset="0"/>
                <a:cs typeface="Tahoma" pitchFamily="34" charset="0"/>
              </a:rPr>
              <a:t>Melathron</a:t>
            </a:r>
            <a:r>
              <a:rPr lang="en-US" sz="1100" dirty="0">
                <a:solidFill>
                  <a:srgbClr val="002060"/>
                </a:solidFill>
                <a:latin typeface="Tahoma" pitchFamily="34" charset="0"/>
                <a:cs typeface="Tahoma" pitchFamily="34" charset="0"/>
              </a:rPr>
              <a:t>, the former home of the celebrated archaeologist Heinrich Schliemann and  </a:t>
            </a:r>
            <a:r>
              <a:rPr lang="en-US" sz="1100" b="1" dirty="0">
                <a:solidFill>
                  <a:srgbClr val="002060"/>
                </a:solidFill>
                <a:latin typeface="Tahoma" pitchFamily="34" charset="0"/>
                <a:cs typeface="Tahoma" pitchFamily="34" charset="0"/>
              </a:rPr>
              <a:t>Hadrian’s Arch</a:t>
            </a:r>
            <a:r>
              <a:rPr lang="en-US" sz="1100" dirty="0">
                <a:solidFill>
                  <a:srgbClr val="002060"/>
                </a:solidFill>
                <a:latin typeface="Tahoma" pitchFamily="34" charset="0"/>
                <a:cs typeface="Tahoma" pitchFamily="34" charset="0"/>
              </a:rPr>
              <a:t>.</a:t>
            </a:r>
            <a:endParaRPr lang="el-GR" sz="1100" dirty="0">
              <a:solidFill>
                <a:srgbClr val="002060"/>
              </a:solidFill>
              <a:latin typeface="Tahoma" pitchFamily="34" charset="0"/>
              <a:cs typeface="Tahoma" pitchFamily="34" charset="0"/>
            </a:endParaRPr>
          </a:p>
        </p:txBody>
      </p:sp>
      <p:pic>
        <p:nvPicPr>
          <p:cNvPr id="7174" name="Picture 7" descr="Athens Parliament.bmp"/>
          <p:cNvPicPr>
            <a:picLocks noChangeAspect="1"/>
          </p:cNvPicPr>
          <p:nvPr/>
        </p:nvPicPr>
        <p:blipFill>
          <a:blip r:embed="rId5" cstate="print">
            <a:lum bright="10000" contrast="10000"/>
          </a:blip>
          <a:srcRect r="2643" b="6992"/>
          <a:stretch>
            <a:fillRect/>
          </a:stretch>
        </p:blipFill>
        <p:spPr bwMode="auto">
          <a:xfrm>
            <a:off x="5076827" y="2636914"/>
            <a:ext cx="4067175" cy="2069493"/>
          </a:xfrm>
          <a:prstGeom prst="rect">
            <a:avLst/>
          </a:prstGeom>
          <a:noFill/>
          <a:ln w="9525">
            <a:noFill/>
            <a:miter lim="800000"/>
            <a:headEnd/>
            <a:tailEnd/>
          </a:ln>
        </p:spPr>
      </p:pic>
      <p:pic>
        <p:nvPicPr>
          <p:cNvPr id="19458" name="Picture 2" descr="http://upload.wikimedia.org/wikipedia/commons/thumb/9/9e/GR-athen-panathinaiko-stadion.jpg/650px-GR-athen-panathinaiko-stadion.jpg"/>
          <p:cNvPicPr>
            <a:picLocks noChangeAspect="1" noChangeArrowheads="1"/>
          </p:cNvPicPr>
          <p:nvPr/>
        </p:nvPicPr>
        <p:blipFill>
          <a:blip r:embed="rId6" cstate="print">
            <a:lum contrast="10000"/>
          </a:blip>
          <a:srcRect b="20793"/>
          <a:stretch>
            <a:fillRect/>
          </a:stretch>
        </p:blipFill>
        <p:spPr bwMode="auto">
          <a:xfrm>
            <a:off x="2" y="5733256"/>
            <a:ext cx="5076057" cy="1124744"/>
          </a:xfrm>
          <a:prstGeom prst="rect">
            <a:avLst/>
          </a:prstGeom>
          <a:noFill/>
        </p:spPr>
      </p:pic>
      <p:pic>
        <p:nvPicPr>
          <p:cNvPr id="19462" name="Picture 6" descr="http://www.athensshortstay.com/wp-content/uploads/2012/06/athens-hotels7.jpg"/>
          <p:cNvPicPr>
            <a:picLocks noChangeAspect="1" noChangeArrowheads="1"/>
          </p:cNvPicPr>
          <p:nvPr/>
        </p:nvPicPr>
        <p:blipFill>
          <a:blip r:embed="rId7" cstate="print"/>
          <a:srcRect l="2678" r="2506"/>
          <a:stretch>
            <a:fillRect/>
          </a:stretch>
        </p:blipFill>
        <p:spPr bwMode="auto">
          <a:xfrm>
            <a:off x="5076056" y="548682"/>
            <a:ext cx="4067944" cy="2088231"/>
          </a:xfrm>
          <a:prstGeom prst="rect">
            <a:avLst/>
          </a:prstGeom>
          <a:noFill/>
        </p:spPr>
      </p:pic>
      <p:sp>
        <p:nvSpPr>
          <p:cNvPr id="2" name="Date Placeholder 1"/>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3" name="Slide Number Placeholder 2"/>
          <p:cNvSpPr>
            <a:spLocks noGrp="1"/>
          </p:cNvSpPr>
          <p:nvPr>
            <p:ph type="sldNum" idx="12"/>
          </p:nvPr>
        </p:nvSpPr>
        <p:spPr/>
        <p:txBody>
          <a:bodyPr/>
          <a:lstStyle/>
          <a:p>
            <a:pPr>
              <a:defRPr/>
            </a:pPr>
            <a:r>
              <a:rPr lang="en-GB" smtClean="0"/>
              <a:t>Slide </a:t>
            </a:r>
            <a:fld id="{E6969283-78ED-4F71-B854-48055E18A2DC}" type="slidenum">
              <a:rPr lang="en-GB" smtClean="0"/>
              <a:pPr>
                <a:defRPr/>
              </a:pPr>
              <a:t>18</a:t>
            </a:fld>
            <a:endParaRPr lang="en-GB"/>
          </a:p>
        </p:txBody>
      </p:sp>
      <p:sp>
        <p:nvSpPr>
          <p:cNvPr id="5" name="Footer Placeholder 4"/>
          <p:cNvSpPr>
            <a:spLocks noGrp="1"/>
          </p:cNvSpPr>
          <p:nvPr>
            <p:ph type="ftr" idx="11"/>
          </p:nvPr>
        </p:nvSpPr>
        <p:spPr/>
        <p:txBody>
          <a:bodyPr/>
          <a:lstStyle/>
          <a:p>
            <a:pPr>
              <a:defRPr/>
            </a:pPr>
            <a:r>
              <a:rPr lang="en-GB" smtClean="0"/>
              <a:t>Jon Rosdahl, CSR</a:t>
            </a:r>
            <a:endParaRPr lang="en-GB" dirty="0"/>
          </a:p>
        </p:txBody>
      </p:sp>
    </p:spTree>
    <p:extLst>
      <p:ext uri="{BB962C8B-B14F-4D97-AF65-F5344CB8AC3E}">
        <p14:creationId xmlns:p14="http://schemas.microsoft.com/office/powerpoint/2010/main" val="11665313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http://worlds.travel/uploads/posts/2012-01/1326460632_005.jpg">
            <a:hlinkClick r:id="rId2"/>
          </p:cNvPr>
          <p:cNvPicPr>
            <a:picLocks noChangeAspect="1" noChangeArrowheads="1"/>
          </p:cNvPicPr>
          <p:nvPr/>
        </p:nvPicPr>
        <p:blipFill>
          <a:blip r:embed="rId3" cstate="print">
            <a:lum bright="-10000"/>
          </a:blip>
          <a:srcRect l="1909" t="10518" r="3894"/>
          <a:stretch>
            <a:fillRect/>
          </a:stretch>
        </p:blipFill>
        <p:spPr bwMode="auto">
          <a:xfrm>
            <a:off x="0" y="548681"/>
            <a:ext cx="9144000" cy="6309320"/>
          </a:xfrm>
          <a:prstGeom prst="rect">
            <a:avLst/>
          </a:prstGeom>
          <a:noFill/>
          <a:ln w="9525">
            <a:noFill/>
            <a:miter lim="800000"/>
            <a:headEnd/>
            <a:tailEnd/>
          </a:ln>
        </p:spPr>
      </p:pic>
      <p:sp>
        <p:nvSpPr>
          <p:cNvPr id="8197" name="TextBox 5"/>
          <p:cNvSpPr txBox="1">
            <a:spLocks noChangeArrowheads="1"/>
          </p:cNvSpPr>
          <p:nvPr/>
        </p:nvSpPr>
        <p:spPr bwMode="auto">
          <a:xfrm>
            <a:off x="0" y="563196"/>
            <a:ext cx="9144000" cy="1569660"/>
          </a:xfrm>
          <a:prstGeom prst="rect">
            <a:avLst/>
          </a:prstGeom>
          <a:noFill/>
          <a:ln w="9525">
            <a:noFill/>
            <a:miter lim="800000"/>
            <a:headEnd/>
            <a:tailEnd/>
          </a:ln>
        </p:spPr>
        <p:txBody>
          <a:bodyPr wrap="square">
            <a:spAutoFit/>
          </a:bodyPr>
          <a:lstStyle/>
          <a:p>
            <a:pPr algn="just"/>
            <a:r>
              <a:rPr lang="en-US" sz="1200" dirty="0">
                <a:solidFill>
                  <a:schemeClr val="bg1"/>
                </a:solidFill>
                <a:effectLst>
                  <a:outerShdw blurRad="38100" dist="38100" dir="2700000" algn="tl">
                    <a:srgbClr val="000000">
                      <a:alpha val="43137"/>
                    </a:srgbClr>
                  </a:outerShdw>
                </a:effectLst>
                <a:latin typeface="Tahoma" pitchFamily="34" charset="0"/>
                <a:cs typeface="Tahoma" pitchFamily="34" charset="0"/>
              </a:rPr>
              <a:t>Following the orientation tour, participants will drive to the base of the </a:t>
            </a:r>
            <a:r>
              <a:rPr lang="en-US" sz="1200" b="1" dirty="0">
                <a:solidFill>
                  <a:schemeClr val="bg1"/>
                </a:solidFill>
                <a:effectLst>
                  <a:outerShdw blurRad="38100" dist="38100" dir="2700000" algn="tl">
                    <a:srgbClr val="000000">
                      <a:alpha val="43137"/>
                    </a:srgbClr>
                  </a:outerShdw>
                </a:effectLst>
                <a:latin typeface="Tahoma" pitchFamily="34" charset="0"/>
                <a:cs typeface="Tahoma" pitchFamily="34" charset="0"/>
              </a:rPr>
              <a:t>Acropolis</a:t>
            </a:r>
            <a:r>
              <a:rPr lang="en-US" sz="1200" dirty="0">
                <a:solidFill>
                  <a:schemeClr val="bg1"/>
                </a:solidFill>
                <a:effectLst>
                  <a:outerShdw blurRad="38100" dist="38100" dir="2700000" algn="tl">
                    <a:srgbClr val="000000">
                      <a:alpha val="43137"/>
                    </a:srgbClr>
                  </a:outerShdw>
                </a:effectLst>
                <a:latin typeface="Tahoma" pitchFamily="34" charset="0"/>
                <a:cs typeface="Tahoma" pitchFamily="34" charset="0"/>
              </a:rPr>
              <a:t>, where a series of steps invite them to ascend to the top of this sacred rock.  Upon reaching the top they will pass through the </a:t>
            </a:r>
            <a:r>
              <a:rPr lang="en-US" sz="1200" b="1" dirty="0" err="1">
                <a:solidFill>
                  <a:schemeClr val="bg1"/>
                </a:solidFill>
                <a:effectLst>
                  <a:outerShdw blurRad="38100" dist="38100" dir="2700000" algn="tl">
                    <a:srgbClr val="000000">
                      <a:alpha val="43137"/>
                    </a:srgbClr>
                  </a:outerShdw>
                </a:effectLst>
                <a:latin typeface="Tahoma" pitchFamily="34" charset="0"/>
                <a:cs typeface="Tahoma" pitchFamily="34" charset="0"/>
              </a:rPr>
              <a:t>Propylaea</a:t>
            </a:r>
            <a:r>
              <a:rPr lang="en-US" sz="1200" dirty="0">
                <a:solidFill>
                  <a:schemeClr val="bg1"/>
                </a:solidFill>
                <a:effectLst>
                  <a:outerShdw blurRad="38100" dist="38100" dir="2700000" algn="tl">
                    <a:srgbClr val="000000">
                      <a:alpha val="43137"/>
                    </a:srgbClr>
                  </a:outerShdw>
                </a:effectLst>
                <a:latin typeface="Tahoma" pitchFamily="34" charset="0"/>
                <a:cs typeface="Tahoma" pitchFamily="34" charset="0"/>
              </a:rPr>
              <a:t>, the stately entrance to the magnificent structures inside, which is flanked by the small ionic temple of </a:t>
            </a:r>
            <a:r>
              <a:rPr lang="en-US" sz="1200" b="1" dirty="0">
                <a:solidFill>
                  <a:schemeClr val="bg1"/>
                </a:solidFill>
                <a:effectLst>
                  <a:outerShdw blurRad="38100" dist="38100" dir="2700000" algn="tl">
                    <a:srgbClr val="000000">
                      <a:alpha val="43137"/>
                    </a:srgbClr>
                  </a:outerShdw>
                </a:effectLst>
                <a:latin typeface="Tahoma" pitchFamily="34" charset="0"/>
                <a:cs typeface="Tahoma" pitchFamily="34" charset="0"/>
              </a:rPr>
              <a:t>Athena Nike</a:t>
            </a:r>
            <a:r>
              <a:rPr lang="en-US" sz="1200" dirty="0">
                <a:solidFill>
                  <a:schemeClr val="bg1"/>
                </a:solidFill>
                <a:effectLst>
                  <a:outerShdw blurRad="38100" dist="38100" dir="2700000" algn="tl">
                    <a:srgbClr val="000000">
                      <a:alpha val="43137"/>
                    </a:srgbClr>
                  </a:outerShdw>
                </a:effectLst>
                <a:latin typeface="Tahoma" pitchFamily="34" charset="0"/>
                <a:cs typeface="Tahoma" pitchFamily="34" charset="0"/>
              </a:rPr>
              <a:t> and will be greeted by a spectacular view of the city and the entire basin of Attica. </a:t>
            </a:r>
          </a:p>
          <a:p>
            <a:pPr algn="just"/>
            <a:endParaRPr lang="en-US" sz="12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a:p>
            <a:pPr algn="just"/>
            <a:r>
              <a:rPr lang="en-US" sz="1200" dirty="0">
                <a:solidFill>
                  <a:schemeClr val="bg1"/>
                </a:solidFill>
                <a:effectLst>
                  <a:outerShdw blurRad="38100" dist="38100" dir="2700000" algn="tl">
                    <a:srgbClr val="000000">
                      <a:alpha val="43137"/>
                    </a:srgbClr>
                  </a:outerShdw>
                </a:effectLst>
                <a:latin typeface="Tahoma" pitchFamily="34" charset="0"/>
                <a:cs typeface="Tahoma" pitchFamily="34" charset="0"/>
              </a:rPr>
              <a:t>Once inside, they will immediately see the </a:t>
            </a:r>
            <a:r>
              <a:rPr lang="en-US" sz="1200" b="1" dirty="0">
                <a:solidFill>
                  <a:schemeClr val="bg1"/>
                </a:solidFill>
                <a:effectLst>
                  <a:outerShdw blurRad="38100" dist="38100" dir="2700000" algn="tl">
                    <a:srgbClr val="000000">
                      <a:alpha val="43137"/>
                    </a:srgbClr>
                  </a:outerShdw>
                </a:effectLst>
                <a:latin typeface="Tahoma" pitchFamily="34" charset="0"/>
                <a:cs typeface="Tahoma" pitchFamily="34" charset="0"/>
              </a:rPr>
              <a:t>Parthenon</a:t>
            </a:r>
            <a:r>
              <a:rPr lang="en-US" sz="1200" dirty="0">
                <a:solidFill>
                  <a:schemeClr val="bg1"/>
                </a:solidFill>
                <a:effectLst>
                  <a:outerShdw blurRad="38100" dist="38100" dir="2700000" algn="tl">
                    <a:srgbClr val="000000">
                      <a:alpha val="43137"/>
                    </a:srgbClr>
                  </a:outerShdw>
                </a:effectLst>
                <a:latin typeface="Tahoma" pitchFamily="34" charset="0"/>
                <a:cs typeface="Tahoma" pitchFamily="34" charset="0"/>
              </a:rPr>
              <a:t>, by far the best known and most awe-inspiring of the structures on the Acropolis.  To the north of the Parthenon is the </a:t>
            </a:r>
            <a:r>
              <a:rPr lang="en-US" sz="1200" b="1" dirty="0" err="1">
                <a:solidFill>
                  <a:schemeClr val="bg1"/>
                </a:solidFill>
                <a:effectLst>
                  <a:outerShdw blurRad="38100" dist="38100" dir="2700000" algn="tl">
                    <a:srgbClr val="000000">
                      <a:alpha val="43137"/>
                    </a:srgbClr>
                  </a:outerShdw>
                </a:effectLst>
                <a:latin typeface="Tahoma" pitchFamily="34" charset="0"/>
                <a:cs typeface="Tahoma" pitchFamily="34" charset="0"/>
              </a:rPr>
              <a:t>Erechtheion</a:t>
            </a:r>
            <a:r>
              <a:rPr lang="en-US" sz="1200" dirty="0">
                <a:solidFill>
                  <a:schemeClr val="bg1"/>
                </a:solidFill>
                <a:effectLst>
                  <a:outerShdw blurRad="38100" dist="38100" dir="2700000" algn="tl">
                    <a:srgbClr val="000000">
                      <a:alpha val="43137"/>
                    </a:srgbClr>
                  </a:outerShdw>
                </a:effectLst>
                <a:latin typeface="Tahoma" pitchFamily="34" charset="0"/>
                <a:cs typeface="Tahoma" pitchFamily="34" charset="0"/>
              </a:rPr>
              <a:t>, another well-recognized structure with its graceful porch of Caryatids.  </a:t>
            </a:r>
            <a:endParaRPr lang="el-GR" sz="12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pic>
        <p:nvPicPr>
          <p:cNvPr id="6" name="Picture 2" descr="\\horizon.local\home\v.vegos\Pictures\Athens Parthenon.jpg"/>
          <p:cNvPicPr>
            <a:picLocks noChangeAspect="1" noChangeArrowheads="1"/>
          </p:cNvPicPr>
          <p:nvPr/>
        </p:nvPicPr>
        <p:blipFill>
          <a:blip r:embed="rId4" cstate="print"/>
          <a:srcRect b="14702"/>
          <a:stretch>
            <a:fillRect/>
          </a:stretch>
        </p:blipFill>
        <p:spPr bwMode="auto">
          <a:xfrm>
            <a:off x="3011488" y="4956175"/>
            <a:ext cx="3090862" cy="1766888"/>
          </a:xfrm>
          <a:prstGeom prst="rect">
            <a:avLst/>
          </a:prstGeom>
          <a:noFill/>
          <a:ln w="9525">
            <a:solidFill>
              <a:schemeClr val="bg1">
                <a:lumMod val="95000"/>
              </a:schemeClr>
            </a:solidFill>
            <a:miter lim="800000"/>
            <a:headEnd/>
            <a:tailEnd/>
          </a:ln>
        </p:spPr>
      </p:pic>
      <p:pic>
        <p:nvPicPr>
          <p:cNvPr id="7" name="Picture 3" descr="L:\By Region_Greece\a-Athens-Piraeus-Attiki\i. Museums &amp; Sites\a-Archaeological Sites\a-Acropolis\Caryatids.jpg"/>
          <p:cNvPicPr>
            <a:picLocks noChangeAspect="1" noChangeArrowheads="1"/>
          </p:cNvPicPr>
          <p:nvPr/>
        </p:nvPicPr>
        <p:blipFill>
          <a:blip r:embed="rId5" cstate="print"/>
          <a:srcRect/>
          <a:stretch>
            <a:fillRect/>
          </a:stretch>
        </p:blipFill>
        <p:spPr bwMode="auto">
          <a:xfrm>
            <a:off x="139702" y="4962525"/>
            <a:ext cx="2678113" cy="1760538"/>
          </a:xfrm>
          <a:prstGeom prst="rect">
            <a:avLst/>
          </a:prstGeom>
          <a:noFill/>
          <a:ln w="9525">
            <a:solidFill>
              <a:schemeClr val="bg1">
                <a:lumMod val="95000"/>
              </a:schemeClr>
            </a:solidFill>
            <a:miter lim="800000"/>
            <a:headEnd/>
            <a:tailEnd/>
          </a:ln>
        </p:spPr>
      </p:pic>
      <p:pic>
        <p:nvPicPr>
          <p:cNvPr id="10" name="Picture 6" descr="http://www.aviewoncities.com/img/athens/kvegr0450s.jpg">
            <a:hlinkClick r:id="rId6"/>
          </p:cNvPr>
          <p:cNvPicPr>
            <a:picLocks noChangeAspect="1" noChangeArrowheads="1"/>
          </p:cNvPicPr>
          <p:nvPr/>
        </p:nvPicPr>
        <p:blipFill>
          <a:blip r:embed="rId7" cstate="print">
            <a:lum bright="10000" contrast="10000"/>
          </a:blip>
          <a:srcRect/>
          <a:stretch>
            <a:fillRect/>
          </a:stretch>
        </p:blipFill>
        <p:spPr bwMode="auto">
          <a:xfrm>
            <a:off x="6300192" y="4941168"/>
            <a:ext cx="2699792" cy="1800200"/>
          </a:xfrm>
          <a:prstGeom prst="rect">
            <a:avLst/>
          </a:prstGeom>
          <a:noFill/>
          <a:ln w="9525">
            <a:solidFill>
              <a:schemeClr val="bg1">
                <a:lumMod val="95000"/>
              </a:schemeClr>
            </a:solidFill>
            <a:miter lim="800000"/>
            <a:headEnd/>
            <a:tailEnd/>
          </a:ln>
        </p:spPr>
      </p:pic>
      <p:sp>
        <p:nvSpPr>
          <p:cNvPr id="16" name="TextBox 15"/>
          <p:cNvSpPr txBox="1"/>
          <p:nvPr/>
        </p:nvSpPr>
        <p:spPr>
          <a:xfrm>
            <a:off x="2" y="-27384"/>
            <a:ext cx="9143998" cy="523220"/>
          </a:xfrm>
          <a:prstGeom prst="rect">
            <a:avLst/>
          </a:prstGeom>
          <a:noFill/>
        </p:spPr>
        <p:txBody>
          <a:bodyPr wrap="square">
            <a:spAutoFit/>
          </a:bodyPr>
          <a:lstStyle/>
          <a:p>
            <a:pPr>
              <a:defRPr/>
            </a:pPr>
            <a:r>
              <a:rPr lang="en-US" sz="2800" b="1" dirty="0" smtClean="0">
                <a:solidFill>
                  <a:schemeClr val="accent6">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ACROPOLIS VISIT</a:t>
            </a:r>
            <a:endParaRPr lang="el-GR" sz="2800" b="1" dirty="0">
              <a:solidFill>
                <a:schemeClr val="accent6">
                  <a:lumMod val="75000"/>
                </a:schemeClr>
              </a:solidFill>
              <a:effectLst>
                <a:outerShdw blurRad="38100" dist="38100" dir="2700000" algn="tl">
                  <a:srgbClr val="000000">
                    <a:alpha val="43137"/>
                  </a:srgbClr>
                </a:outerShdw>
              </a:effectLst>
            </a:endParaRPr>
          </a:p>
        </p:txBody>
      </p:sp>
      <p:sp>
        <p:nvSpPr>
          <p:cNvPr id="2" name="Date Placeholder 1"/>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3" name="Slide Number Placeholder 2"/>
          <p:cNvSpPr>
            <a:spLocks noGrp="1"/>
          </p:cNvSpPr>
          <p:nvPr>
            <p:ph type="sldNum" idx="12"/>
          </p:nvPr>
        </p:nvSpPr>
        <p:spPr/>
        <p:txBody>
          <a:bodyPr/>
          <a:lstStyle/>
          <a:p>
            <a:pPr>
              <a:defRPr/>
            </a:pPr>
            <a:r>
              <a:rPr lang="en-GB" smtClean="0"/>
              <a:t>Slide </a:t>
            </a:r>
            <a:fld id="{E6969283-78ED-4F71-B854-48055E18A2DC}" type="slidenum">
              <a:rPr lang="en-GB" smtClean="0"/>
              <a:pPr>
                <a:defRPr/>
              </a:pPr>
              <a:t>19</a:t>
            </a:fld>
            <a:endParaRPr lang="en-GB"/>
          </a:p>
        </p:txBody>
      </p:sp>
    </p:spTree>
    <p:extLst>
      <p:ext uri="{BB962C8B-B14F-4D97-AF65-F5344CB8AC3E}">
        <p14:creationId xmlns:p14="http://schemas.microsoft.com/office/powerpoint/2010/main" val="11647661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dt" sz="quarter" idx="10"/>
          </p:nvPr>
        </p:nvSpPr>
        <p:spPr>
          <a:noFill/>
        </p:spPr>
        <p:txBody>
          <a:bodyPr/>
          <a:lstStyle/>
          <a:p>
            <a:r>
              <a:rPr lang="en-US" smtClean="0">
                <a:latin typeface="Times New Roman" pitchFamily="18" charset="0"/>
                <a:ea typeface="Arial Unicode MS" pitchFamily="34" charset="-128"/>
                <a:cs typeface="Arial Unicode MS" pitchFamily="34" charset="-128"/>
              </a:rPr>
              <a:t>September 2014</a:t>
            </a:r>
            <a:endParaRPr lang="en-GB" dirty="0" smtClean="0">
              <a:latin typeface="Times New Roman" pitchFamily="18" charset="0"/>
              <a:ea typeface="Arial Unicode MS" pitchFamily="34" charset="-128"/>
              <a:cs typeface="Arial Unicode MS" pitchFamily="34" charset="-128"/>
            </a:endParaRPr>
          </a:p>
        </p:txBody>
      </p:sp>
      <p:sp>
        <p:nvSpPr>
          <p:cNvPr id="4100" name="Rectangle 5"/>
          <p:cNvSpPr>
            <a:spLocks noGrp="1" noChangeArrowheads="1"/>
          </p:cNvSpPr>
          <p:nvPr>
            <p:ph type="sldNum" sz="quarter" idx="12"/>
          </p:nvPr>
        </p:nvSpPr>
        <p:spPr>
          <a:noFill/>
        </p:spPr>
        <p:txBody>
          <a:bodyPr/>
          <a:lstStyle/>
          <a:p>
            <a:pPr>
              <a:buFont typeface="Times New Roman" pitchFamily="18" charset="0"/>
              <a:buNone/>
            </a:pPr>
            <a:r>
              <a:rPr lang="en-GB" smtClean="0">
                <a:latin typeface="Times New Roman" pitchFamily="18" charset="0"/>
                <a:ea typeface="Arial Unicode MS" pitchFamily="34" charset="-128"/>
                <a:cs typeface="Arial Unicode MS" pitchFamily="34" charset="-128"/>
              </a:rPr>
              <a:t>Slide </a:t>
            </a:r>
            <a:fld id="{182CB204-8F88-4025-B305-BD26943A6CBF}" type="slidenum">
              <a:rPr lang="en-GB" smtClean="0">
                <a:latin typeface="Times New Roman" pitchFamily="18" charset="0"/>
                <a:ea typeface="Arial Unicode MS" pitchFamily="34" charset="-128"/>
                <a:cs typeface="Arial Unicode MS" pitchFamily="34" charset="-128"/>
              </a:rPr>
              <a:pPr>
                <a:buFont typeface="Times New Roman" pitchFamily="18" charset="0"/>
                <a:buNone/>
              </a:pPr>
              <a:t>2</a:t>
            </a:fld>
            <a:endParaRPr lang="en-GB" smtClean="0">
              <a:latin typeface="Times New Roman" pitchFamily="18" charset="0"/>
              <a:ea typeface="Arial Unicode MS" pitchFamily="34" charset="-128"/>
              <a:cs typeface="Arial Unicode MS" pitchFamily="34" charset="-128"/>
            </a:endParaRPr>
          </a:p>
        </p:txBody>
      </p:sp>
      <p:sp>
        <p:nvSpPr>
          <p:cNvPr id="4102" name="Footer Placeholder 4"/>
          <p:cNvSpPr txBox="1">
            <a:spLocks noGrp="1"/>
          </p:cNvSpPr>
          <p:nvPr/>
        </p:nvSpPr>
        <p:spPr bwMode="auto">
          <a:xfrm>
            <a:off x="5500688" y="6475413"/>
            <a:ext cx="3041650" cy="180975"/>
          </a:xfrm>
          <a:prstGeom prst="rect">
            <a:avLst/>
          </a:prstGeom>
          <a:noFill/>
          <a:ln w="9525">
            <a:noFill/>
            <a:round/>
            <a:headEnd/>
            <a:tailEnd/>
          </a:ln>
        </p:spPr>
        <p:txBody>
          <a:bodyPr lIns="0" tIns="0" rIns="0" bIns="0"/>
          <a:lstStyle/>
          <a:p>
            <a:pPr algn="r" eaLnBrk="0" hangingPunct="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ea typeface="Arial Unicode MS" pitchFamily="34" charset="-128"/>
                <a:cs typeface="Arial Unicode MS" pitchFamily="34" charset="-128"/>
              </a:rPr>
              <a:t>Jon Rosdahl, CSR</a:t>
            </a:r>
          </a:p>
        </p:txBody>
      </p:sp>
      <p:sp>
        <p:nvSpPr>
          <p:cNvPr id="4103" name="Slide Number Placeholder 5"/>
          <p:cNvSpPr txBox="1">
            <a:spLocks noGrp="1"/>
          </p:cNvSpPr>
          <p:nvPr/>
        </p:nvSpPr>
        <p:spPr bwMode="auto">
          <a:xfrm>
            <a:off x="4344988" y="6475413"/>
            <a:ext cx="528637" cy="363537"/>
          </a:xfrm>
          <a:prstGeom prst="rect">
            <a:avLst/>
          </a:prstGeom>
          <a:noFill/>
          <a:ln w="9525">
            <a:noFill/>
            <a:round/>
            <a:headEnd/>
            <a:tailEnd/>
          </a:ln>
        </p:spPr>
        <p:txBody>
          <a:bodyPr lIns="0" tIns="0" rIns="0" bIns="0"/>
          <a:lstStyle/>
          <a:p>
            <a:pPr algn="ctr" eaLnBrk="0" hangingPunct="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ea typeface="Arial Unicode MS" pitchFamily="34" charset="-128"/>
                <a:cs typeface="Arial Unicode MS" pitchFamily="34" charset="-128"/>
              </a:rPr>
              <a:t>Slide </a:t>
            </a:r>
            <a:fld id="{96A3BDA0-F89D-4392-A8A5-DD14A7AEC5DC}" type="slidenum">
              <a:rPr lang="en-GB" sz="1200">
                <a:solidFill>
                  <a:srgbClr val="000000"/>
                </a:solidFill>
                <a:ea typeface="Arial Unicode MS" pitchFamily="34" charset="-128"/>
                <a:cs typeface="Arial Unicode MS" pitchFamily="34" charset="-128"/>
              </a:rPr>
              <a:pPr algn="ctr" eaLnBrk="0" hangingPunct="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a:t>
            </a:fld>
            <a:endParaRPr lang="en-GB" sz="1200">
              <a:solidFill>
                <a:srgbClr val="000000"/>
              </a:solidFill>
              <a:ea typeface="Arial Unicode MS" pitchFamily="34" charset="-128"/>
              <a:cs typeface="Arial Unicode MS" pitchFamily="34" charset="-128"/>
            </a:endParaRPr>
          </a:p>
        </p:txBody>
      </p:sp>
      <p:sp>
        <p:nvSpPr>
          <p:cNvPr id="4104" name="Rectangle 1"/>
          <p:cNvSpPr>
            <a:spLocks noGrp="1" noChangeArrowheads="1"/>
          </p:cNvSpPr>
          <p:nvPr>
            <p:ph type="title"/>
          </p:nvPr>
        </p:nvSpPr>
        <p:spPr>
          <a:xfrm>
            <a:off x="685800" y="685800"/>
            <a:ext cx="7772400" cy="10668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Abstract</a:t>
            </a:r>
          </a:p>
        </p:txBody>
      </p:sp>
      <p:sp>
        <p:nvSpPr>
          <p:cNvPr id="4105" name="Rectangle 2"/>
          <p:cNvSpPr>
            <a:spLocks noGrp="1" noChangeArrowheads="1"/>
          </p:cNvSpPr>
          <p:nvPr>
            <p:ph type="body" idx="1"/>
          </p:nvPr>
        </p:nvSpPr>
        <p:spPr>
          <a:xfrm>
            <a:off x="685800" y="1981200"/>
            <a:ext cx="7848600" cy="4267200"/>
          </a:xfrm>
          <a:noFill/>
        </p:spPr>
        <p:txBody>
          <a:bodyPr/>
          <a:lstStyle/>
          <a:p>
            <a:pPr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t>IEEE 802.11 1</a:t>
            </a:r>
            <a:r>
              <a:rPr lang="en-GB" baseline="30000" dirty="0" smtClean="0"/>
              <a:t>st</a:t>
            </a:r>
            <a:r>
              <a:rPr lang="en-GB" dirty="0" smtClean="0"/>
              <a:t> Vice Chair agenda Items for the September IEEE 802 Wireless Interim in Athens, Greece.</a:t>
            </a:r>
            <a:endParaRPr lang="en-GB"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9025" t="6567" r="9217" b="1280"/>
          <a:stretch/>
        </p:blipFill>
        <p:spPr>
          <a:xfrm>
            <a:off x="4586654" y="554703"/>
            <a:ext cx="4572001" cy="2985542"/>
          </a:xfrm>
          <a:prstGeom prst="rect">
            <a:avLst/>
          </a:prstGeom>
        </p:spPr>
      </p:pic>
      <p:pic>
        <p:nvPicPr>
          <p:cNvPr id="1026" name="Picture 2"/>
          <p:cNvPicPr>
            <a:picLocks noChangeAspect="1" noChangeArrowheads="1"/>
          </p:cNvPicPr>
          <p:nvPr/>
        </p:nvPicPr>
        <p:blipFill rotWithShape="1">
          <a:blip r:embed="rId3" cstate="email"/>
          <a:srcRect r="18003"/>
          <a:stretch/>
        </p:blipFill>
        <p:spPr bwMode="auto">
          <a:xfrm>
            <a:off x="-12125" y="3542459"/>
            <a:ext cx="4596383" cy="3315541"/>
          </a:xfrm>
          <a:prstGeom prst="rect">
            <a:avLst/>
          </a:prstGeom>
          <a:noFill/>
          <a:ln w="9525">
            <a:noFill/>
            <a:miter lim="800000"/>
            <a:headEnd/>
            <a:tailEnd/>
          </a:ln>
          <a:effectLst/>
        </p:spPr>
      </p:pic>
      <p:sp>
        <p:nvSpPr>
          <p:cNvPr id="5125" name="AutoShape 4" descr="data:image/jpeg;base64,/9j/4AAQSkZJRgABAQAAAQABAAD/2wCEAAkGBhQSEBUUExQWFRUVGBwXGBgYGBgXGhkYGBgXGhgXGBwcHSYfFxojHBcYHy8gIycpLCwsFR8xNTAqNSYrLCkBCQoKDgwOGg8PGjQkHyQsLCwvLCosLCksKSwsLywsLCksLCwsKSwpLCwpLCwsLCksLCwpKSwsLCwsLCwpKSwsKf/AABEIAPcAzAMBIgACEQEDEQH/xAAbAAACAwEBAQAAAAAAAAAAAAAEBQIDBgEAB//EAEIQAAECAwUFBQUGBQMEAwAAAAECEQADIQQFEjFBBiJRYXETgZGh0TJCscHwBxQjUuHxFTNicoKSorIkQ8LSFmPT/8QAGQEAAwEBAQAAAAAAAAAAAAAAAQIDAAQF/8QALhEAAgICAgEDAwIFBQAAAAAAAAECEQMhEjFBEyJRBGFxM6EygbHR4SNScpHw/9oADAMBAAIRAxEAPwD5KLSOI8RFqZz6iHqLtB0HgIsF3Ae6nwHpHmvJE6tiSRbyg0y1EELVLmh3wq4GGZsI/KnwERVd6fyjwEJyi9obZmp8llCLBKP0I0H8PD+yPCJfw8flHgIo8iFUWIBIMTAI08oe/cW0Ec+4j8o8IXmmNTEYmtEpisVNTl6Q1n2JIHshzyiy5bk7SYThBwh+HTSC5RSsCTboRmxYSQXodaR02XlGgv67ezYkM54voPTzgCSkZGB6lqx3CnQsVZFcIq7I8MofiztA0+U6sCRUmvfBWQVxFa5JAB45d0ErmOnujR225SLOHSWSDnh4dT9CESbGn8vwzjRnGSsMouLB0qaPGdB6rInhEPuCeEb2i7QEJ0eMw8IORYkjTzPrFibAk+75n1gNxQUmxJPJMae7bKJUjGulMR+Q6+sUpueWc0+avWC13YkhlBxwKl/+0JPJGSoaMZJ3Rm59qK1FRzJ+hEEmH5uZGKiAKcSfiTCy3JTLmKSw0oz6RaEovSEla2UpmRclcekpB4QWmzhsod0gKzdTbFJCXGMDnLWG7ykDzihMuQfZUSToQX10A5Q1VNlpCe0IwFSUkVriUABnSpzakByfu4mIXKllYDg1JxMd1erjOlI8pTUo2daxU6BlXa70Iwh6pIoOoz5QFNkpGdOoI+UaK3XstwBIUrdE0BKjiZK23hgDGhOuXGkK7dtPLUMM6zTk6sS2hDig5xo2M4oVmUnJ/I+kWCzJZ95hrhVq7DLkYts96WVAdImZuUqbPqItnbVSwAvAsAkpoUnLCX8x4Q7cvBuC8gIQh8/I+kQKUfm8j6QVMv6RNFTMThr7KSRUcXBjsq/7PL9lSzXUAH4w9y+BeCFVqwUZXkfSHWx0hJXM3gHSAHOdTlxiqfthJGs3uAI81RUi/bOsg4prguNxNPFcCXKSpo0Yxi7TCtubJhEscz8IzVnlJCg5aNLM2plJDYz3gKIHQKIEBr2ilKNZqv8AQf8AxECDmlxoM1Fu7AiEDUesDWSUk2lLN7VPCNrclvsqJRHaEucW9LwtRqBR8+UDXvtXJBaWuUNHTLKz3ulh3PB5STpIVQXbZO+rKRZV000c6jlGIBT+YeIjY3FeaJkx1Tlr5GTMUzF6VSlEbGdeliS5UiWwr/LTTygRbhpjyXPZ8iKk/mT4j1ixUlgFaHI6HodY1O0G2EhSsElUtIyJRIcn/Ipp/jGg2at1mTJHalKgGSMUhQzrXE75GoSIpb/BPgfMwx4RehA5R9RmbS3eWShKQskAfgAajXDSjwmv7bmwGUoSMAmHVVndnzIdDE9YD9zAo0ZWzygQ+nFi3jBqLODqPKHWy192cycEwhZAoOyUWClgBSyXD4lgUZnii3X3Y5igJRYqLD8Mpzy0pEJQdllVdgl3XMqbMISHZPzj21GwUtMhc3tUiehiuUoBJZVAUl96jGnOA07RS0VQtSCdUgpJarFq9O+A7ylqUTMWoqOEVNTpmTnn5xfEnF8iM1aoBlXRhAifZNpBljulag9UjnTyzhvJueWBUEniSfWFn9QovbsaOJvohe4UqUJaQSuYoJQ2YUHUFcgMNToHMOLqu1cue6wSlyoLA9zswQGphZiG+MZe6b1NutElNmGBUpXa/ikJCsLMkM+J3IZu8Qbtpd9ps6RaO2BQAEhKiymLJUkJIYjvL9InDBJRUJaZbku0bq6JW6Z8wHHMAAZLNLAYA11zbpWEG0tgE2WAzsuhq+oPiw8BF1zbVdojskJU8vdPDdABIMcv22GXIxZKKx4sfSObNppLtFoKrs+RTbTM7ZUtJSGUUh3GRbN4OtMuZ93lUCiZk2oBLgJk1Fa1eG+xV3In2meFITMV2m6FZVUX6cXj6BemyquySbPhSqU5CWcKBbEkPk4DeEerLIk0qORRbt2fJbOFBCk4N5T+77rHU8+HCAJslYeg/evGNoq2qmTBlQhOEiuDtMQSTxDP3+BSrlkqwqmYlFYBIxEO7Oo9X0OkI86htlvSc0qPnstCjkB4RAS1E0AjYWK0SUTZiUpZAIKQo1FQDX6ygCeiWVEu4KcWbVADPFVlt9HPLH9xNd1jM0qBUkYW55vwfhFFkSMW8HHVjnpT5RpbksyErmUDFKDm+ePLq2UGWS4EWa1SsSkrSuX2hCgzAgUz3va/2mA83ukvwZY9REQUFNhQEAcySepPoI7Lu1U1WEEAsS5PCH199gqfilBkKFQAwCn0bQjzERs13Jd2zHGOaWbjtDrHcqZj5kpYUpO6WLP0jxQrgId2uZKSiZhfE5DEZqBLkEaUYf3HKkaSbdVmNjlKJSFDDiwoIUt0h0ku5atdSoZMx7Fk+UTcfuYAYuXjGiuayhditIWmoAmSyFNvpITlkQyyK8fAG/JCNwBnIJLcN3C/N8UP7oly12RnKUgYFAAuTgU54JyTWvOiY2TUUyuCK5P8CHZqyzZtrlS0JGJRZOtcJI7or+/TJRYpTTgoEeUfSfss2OKp8yezIlFSJbmqlEEEltEgkaOVcoQ7V7JmTeK5c1TJU81CiCvGkkkA1qcTpJ4h9YDSe2tEOVasU3FtMtU+WhMsElSXYjIEElmqwD90GXdeqptt7FMsABS6uMkYjQYc2GUS2TOKYtDoCklWEhkqbJVBUAAHPzeN99nVw2dUpdpUypk0kE6AJLEAc1JKjzbhHPLHDk1x8HVGcljUm/P7Hze8rcEy56HAxdikBg5SXVMDtyTBt5WvAArDiwhRI4Bh9dHhlt5cMhN4JKlJErCZkxOIIJCWojVS1EgAAfp69J0lKFAS1zUs4AqAlQZRJFTw/wAY1JKKEk7bZOUXSDxAMeKucV3UQZEoguMCf+Ii9SRHkyVSaOhdGD2ClIXacK53YsMSVs+8CGSajCCHq+ka3blNlIlq7RZXLIBQ+NJdW9maKY8geFYyewkyQJqu3lKmUGAJLMpw5NQ+nJiY123FqQqzkGzFLKZExbpJUS5w8QATQ5PQUp7uX9ZHHh/TR7ZIGVMUC7FIUl9AWFf9IhptLMxSgl/eB8lQsstqT2qUpP8A2wFJYvRKSkuc6H4xbeE0lLf1A9zGPDy28qbPRVcaM/cVvNjtE1eKWXW4BWAczmDG9nfaAhNn7QKS6wQgFafaA1rkKV10j5pbLvQq0LYuSSTyIzBrnE7Bd0qZORLBcq3aAhjkCaVj1ZcZe440pXSRYpJCceJBqPYWlSgVO7hNc2qefGG4vQEJcy3SAP50oOwDj2qQutVyGVMVJQAtTnERoEtUChFD4jLWOoslnwFkhWHNQZta+09OmkCShJIsnOKoAFhJmqJXKAU5A7aVm1Pe4xdZbIqUVsuSoLDfz5QOj+8W4QPbrpBUVolrMoAJM0IVgxnEcD5OSUpfiGgm8rgFmRLmLIUmY7Bi4ZvXyizdUr7+3+TnSbtpdDnZm7VTFz1KUgsmWzLTMyxt7JLQN/EZKgEkndcP2ZB5h84cfZ6hINowghxL8CFx7/4TMUVKSBUk+0NSeUedkmvUkpP4/wDeTpSfBNL5FExUg6kgZbqvOJXHYu0mkS1ZB2OIagdNYOm3X2ZKFJGJNDrWGWz1mSia4Acp8nH6RKWVKLoMI8pq0A3ndxs8kzFEEJZwM95RHxhFLvZJLBBryHrG/vy7DOlqlsSGQrdqWC1HLk0ZlWziQqmINx/aGwSi43PsOaMlL2iFd9oPuq8B6w1sE0YUlKSBNBSSzD2h2bh+KJgHOA71uwSykcX8ob3FMT93KTrNQlhid8QUOTMTlVjHS+PBuIMPLlUja7IbRIskoomKACSS9ct4uwFGALxl/tJ27s1qnSxKKldmkgkJoSpiwL1Zh4wnv62kCYEqKagEg5ghYUOQMZa7cOIvwPjFfp7li9xy5ko5LQ6ui+Zfamh9lWJ6UZ1HP66w1uzaZclIwFQQoFQFHBLl6hm7uMZW5UoM04iwKVAGmZDDTn9asG3UDVKQ/cIGSCi9FozcsaTArJetotFrTNS8ydiZNAWAGgNAwJLxsr1nWzslKlpGJTJVh9oEZE9yshlxjE3TZv8AqEoxBAKjvKJAAYv1o8ae+JiTLUlVq3aEKDkZAGiaioIrx4xbJXKNEEtbK9m5yvu6QS4SVBJYjEkGhAOnpDREykKLpmtIl/2huQNQPAwxlqpHl5leSTXyWi9IyOwF5T5U9rOxUuhBZsIqSScgA5f1EPduJk1SUpmKxBCmSEsEgFBU6WzGVeUZDZqSTPSCcIKgCXahoXL0Gh5ExrNrrOmX2SAzON4E7wZ1B/eqoaa8THsZf1UzmwP/AE0EWBhPWGOLCkgt7uFAz4uPIwYtTmsBWeeVF07zJIbeFCQ1SANB0cxbKmDHheudHHxjx80G3y+x3rwJ7FLULTOOAkY1GqSUnnzHpA1wqw21CmIGNw9Nc4vvBdoTPXhmTEpcsApQDGtA7CIdpaBh/FmgH+tXHrHfaae+0SUqa10zXWa2IRa7WtSgHJGjndoHOj8Iztyz2sswqQ4SliSOnmSG74hLVPb+evvLxcq22sZ2hfkY5lFRtX8ft/Ifl7uVDa670k/wTszNlJnGcgmXjGIAT0q9l3YJD9A8CbazB93sjij1fgAl/SBPvFpP/dJ7kekeVbrVkZpLZApQR5iKympTUlWvv/gEHwi4vyOtiJgMy0YQ1JdP9eXhDS4dpJq7wVZwJfYhJU9cWRU+ebkAhmYcc1+xdrmLVPMwuWQBRKcsf5QIp2JtiRbyPfU6Mi+EIKz3YkiOdRTyT10kPKXsj+S3aG2NPtGGqklRAOpAy+HjC/Yu+lTWKwAQk1FHAUkV5xVe1ra32mX7qCpuLlQJc65t3QD9nE7FMWg6IcdFKl08YfJhS+nm68JkseS80Ubu9r3mSQVyyxKUpL8FKIOTtR/jErpv5UlSjgKiQpAKkkAFQxDLFQVH08KNpLwAGEMfZB4NiL+UQsVvUUUSxWvRIwvgOHGXOTZDy1hg5LHfwVz05tCza04SgjLeyqzYaP3iCbgSDJy99CsT0crALDQsgB+cB7UWmfKQmWsoIL7yaOAAAFApYZ6eMMLlSBZZassRQT0Cln5xXI0sCa8i4r9R/gRbQWgETFEtUADjUg9GHxhRd8sLmYasyjTOiSQB3gDvg3aVbJLarLHq59IXbOW4onOACcCqEsMn4co9DBBekmjizy/1Gjl1TSJoI6HM55w0K3cjhiNdO/qIEsUodipYfEVGmjFxBNrngoSkAJZnIerDWtX8qtAyVKQ0JNQoou1CV2lGJYQlRO8agBIUT1JYANGhvuVZkyFIYrVgdKkCrBIJUokZOPZ0HURntnmNoxlIV2ZJYjdDAkP3gZ5xo7y2imIlumUECaMKpiQAkcVANm3HlnBmvcl8GTu2wK75jykED3Rx4DjDGUqkUWeWEICU5AADo0WJnAAPHmT3J0VXRlpGAmWkkpGMPpSjgAcgTx0h5eyZKJZTLm41OWCQSnUpUFE7iiKEF6g1iN1S5SFvMQFONxQPsqBcFgav6xRfc1CkukqxuAQEFCGfMg6uTppHpuVzRzxjUdFlgt0pKd4OUAkcjoA5zpwMeue0Y5wP9JcZAVS7NQ8S3m8LZIKTTUZ6Fx1yp8tYtuNf/VcsJ/8AH9IlkiuMq+BseRuSRvLq2fNqC1BeEpJSBxIAZzoMsnhRdt1WievCopEtZUJbssDCAqoTWtDVsvBxcm0Ys2IYCrEoqqW5U41EJLuVNExATPmBlHD+HKZJXukkmqqceXCObHwSr+52S5WUTb9EtDJAcAEuXbFl1zhhdUzHJxs63Dqq+AAqY1Zq8IEN1BKFSRibCAVYRUPiCmKxxOeR6Q4uuziXIKA6pi2VUJ3UhsJKce87BTZUS/CJ5FFR9oY8m9kpFr/EwFKQwJcsHARiaur0hdJkInWwyy7KJSMJAZTbueYBzGrQRJuPCFLM0VcKxJcqzJ9/drV65HnC27habOvtbNZ12grKnIQvCMxRQBGZJoaYQ8HDjg37WbLKSW0NLkkdjNtEtWaCA41bGIQWWyWuzzps6TLGNIZJOoUkAlIJZbZs2ncdFKKzPnzFoVLM0JVhUCCkkKJBBANCYzEi+Z7VmHwT6RoylHLPhXjsMlH04qV+ehFbLrtaZomqCu0muokkHPPHWh5H5MG2xtkVJEycQxKSkjJjiQU9clP3caFz5k1dSXpwEFXFZlqK0F2w4hlniTF831LnicZV96+CGLFGOS42ATb3kqBxmvSmLFz6nKLZW0IACROUlIIoymHPLmfGEirIpltLUpklT4XAZaci3XLvo8FJuRakghCmIBG6cjFJYscYrYFkk29GstF+2OZ/Mmy5hZt6STnnmIEt9+2YScEuYlgQyQkpAAfINlXzhAq4VgHdLhBWQ1cKQ6jzYVLZQpQgLbCCScgAXPSJx+kjLduv5f2Hl9Q1qkaAzbNMlELUgslJAU4IUM2qK9YXy1yEF04QWZ308YD/AIcrGJYQorIcJAJUxDuAMw3CPJuolYQoFB1xAghs6HXlHTHFWrZzyyXukEpnyUpYKSxOQP6xGaQoOCCdBrl16j5RRPuNSFUIPNx6xAy1ht41rmeXjFPTXdk3NvSQZcN4FE5ISjESVOCH0OgFRrVxD7aC32pNnUoISEqThUpIFAXBppmBrGc2OWoWpJTMTKVvbyiyWeoPHyyh/tbJmmXjNoSEoUohGQUzHcbPoRxjTillQYv2spu+1FcoE51FNWJFPKCVJTR8OWrRlTecxsIURnTLNqO3h1g6Z2a2KycTM9Q+dQPrKIT+nqV/0AsmqNPdygpXZHAlKAFBSlYSWWsJTwNU1y1Gle3nM7RE2bMEvcSPYDe8AXL1IYju6Qlu++ZYnLCg/aJEsMHr2qyeg3hUcO+G20UnBYpuEUpTk/6QJQqdV3RRTuN/kzInjEdNAMmeo1pVJ11i2z2pIWFVxB3qGDs3fTzgGyKxJNKNqSzhjTVhXxi2QslStOFKu9PZoHcnXNo6ZQVNHKpNbHv8UmMQEsWoHckOXPEHPlWOpvScnCUS1g1d3V0aF8mzLmZKG6PyjvJ4ZwwstkJ97/agd1RHDNY4+DuxSlLtjuTfcxSqnIYi4S4o5LEZhgGhhZr4DgllEpIfdBCUpxJCveTrTno8Z2ddKVkCrqLVwM+eieXnEZWziaOCQwyKde6OdvG12dKUx9tNeZ+6qMoqUSUpwjewnMhhUAMrXWPbFXtMKWVhlhJyWSl9XAI4mA7PYFJogpT1A+UEmRMapSroB8zEvUjxr9ynB3YVeVoxWhbvuhIBHsndNX1+uEZ1N0YjhSkYlGleZg1FnJ33AGgCACQ2pBgmzgqm40UEsAdzVhOSTbTBkV0mB2uxGWooUKpAB6xM2gSAtSPawdc1Jr9cItvy0A2iZUA4mzr7L5RwuVJYhwCXLnTkRB/5CR/i0O/s/vFZsiQMIAJFVBJ1qxOsKNp7zUZy8wHLqoWwhqVqTpEkzJpDlKS/ATD54g8cUlRzQvulzf8A9YdzTlb6vqyig0gG470ssyRafvM2XLWwRL7UqLpIViogU0BP9R4xkLbcqpa/wVompUHEyWsuj+kg4SFM2hz6gbG0WJCn/BJPEy1n4mE1uuMEkplYXGR3erOKx6WL6uC10cOT6aT3YmslyWrCpQRNQpO6DiYsc0gkihB04w/2a2elrQUW60yrO29L/ESqYSQG4hKfZpnow0UquY7oI3ScsRYccnglVhkpZpaQ2v4hPj2cXf1EWRWB+Rdap+FZQ6d0sCHIZNAz1IpHppUpLjhpo+R5QVap3Bz9cxAKZilBQIo2oT6fTRlLkugShXQXs5ZgZ6xMxYUoUVlIxMyWfgK68wzwftFZrMZRWnG+acPsV/PmHDcoH2LM4z5qJCgg9kSQSAFBKhQlqliedYt2jmWkyezDiRLG8wA3SaYtXqIL/UQFqBkS4IaDZV7KQML+QPygIJer5fQiRWY6JJPsgtdByEo7dCkqJ3kEuGq4cDpxMajaK2hcvswoMc83DfHpyjICZvvwI8ARTyhrappVUOS7FRNK4qVzbCd7gBEMkbaZSMqTRxUuTJU4UpRSHIYZ/lOo1qM6AcYo+6KD4MJB4lmBNKaFqx6fOCQsBSSywA1XGhBI3hQeAjtmmv7RagcZMW8icX1o1vsn5oIu20sN2rU1cgatlr8YZWe8FAp1xUGVOAzbLpnxeEs+YUhsuLt4nPIM7ZM0TkTziod3E7tR3LdaHk/dEcmNSTbRaLqSpmsk3i6hiDBJcVDvUd9PjBSb1CQAQksGd3y7n/eMqbQXS2WLe6Uh+uclindNBRTEVJfUco83JiiqVHpY5trssnbRpTkkGo46luGfhlDCy3jiSFdnnzbVuZEZq9VJ7Jh2dGIwhjRQJq/D4Q0uu0ns0po1a1fPq0Sy4oemnGPkpCcuVNhxLSjyhZZpyxJWpAO8oBFWck60LhuEFWqe0pf1oIUWW8Srs0UCUCgHHiedSIGCFpuvJsr2jU2i5+0sqqfiPiBBq+7QVrkwBfzhJcdoK0rL5AgcnB9I1F2ziZYDuClmNQeP0Ix9wTGXatGXl/rh6bxy+1ApKaZpLJalhIaUs0r7DV/yiyZb5jVkrbkUf+0B/wARVLDhjlQ/GIpvotlHGo3uv6l3KvJabyAzlTR3A/8AlCWffvaLCSlgAS7vmaP4QbNv0sdwM35j6RnLDLBmLxEbuEVUA2bsH5CO3BhjTk4nNlyO0kxn/EAGAc88vjEJlperK8vWsDT5/Z5JcFs+XOsCItmIszPzyi8cMXtIlKbLrTaQXDl+BAHjWkKJ6qsOL+DxGTaSSohyVKJji5vx/WOuOPg9HO58hjsta+zmzpmF8Jl0qH3nZ/8AERzaraVc/dbADVYSaKZsIbkwii50uief6kD/AJn5Qvt38w+HiB6xdRXOyEm+NAssFi/5QelR8opMwin18YJUunuihDe9lT4DpFcopIrn1A+v0jp+5FBKFusEadNa6NGjv+ylElkFmJPcp/g7dIX3bfM5SFSyoYCEpIwIchLYQVYcTAAa6Q7vlahLSrLfTz48Y4skqmkXhFcWY+VLqQSzelc9IYzVES2FFVJIdq18WABHLrA33l5jqAJYigauEgFhqM+fOLZ03J3JUczU/o7+Qi0mTj2dlyAwJS9KVz1eOiQCQQWKSXBer/ufGKrOd0gUamdaZsIj983qjLxibUi2gszOBDk8frX4QxsNnUtK8MpSlJKWYKUWxDE1Mm5awoIZQI4v4R9G/ihXMlMtK0lDhKqVYli3ppEZ9Fo92xMdlrRNTMCJLAhLYsKK6tiIhxd2xVoSAFGWM/eJzbgORjZ2G2JVKThSAlmAGnEdxeLnBLYvGA8KcaY3qNO0ZebsTiQpKprYh7qOI5mOXfsBZZLFSpqyA1VJSPJMadUoxHs30HfBjjUFSQHNydsGstgs6ZoKQlOFHsqJUFPR65kMIuuzZmxlKsUpJKlHEtKlDFnmUkZORFi7ulLG/KQpvzJBg2UUpAASEgUAAAAHKFjBp7qvihpTtULLX9n8hY3JsxGWbLGvQ68dITWv7NJwfs5spfXEg/Meca03gBoYrmX6QPdHU+kF4cbXRNSn8nzS8tkrXKSXkqVT3GXy90k+UZdMlScYWkpK5iQygQaZ5jrH2G0X2lXtLJ5JDRiftC2vXLQlElRS4dQISXcsMweBy1asaOJLURnPyzG2ieUlWEsKAN0T6xWq3M5WUilC1cvFu6FlqvSZNUwSkckJ1GZ56mKFWJeEqNKtXMv+0dSxJfxEHO+ixM1iMKm51y10eJmbiZjmX4B6+sD9hzi+WlOADX94d0SDbpmlMmb/AFTE+SV+ogG0LxLNasMu6C7MwkqT/wDY/wDtAhZavbfu+HjGgrk2LJ+1Hl1U3XLn+8UxamZUE8R8mjobrFroQe3JJThJKgH48iY0F/NgDsXIYdATSMbZJrUrnGp2hm4ZaVf1AeMedkg/Us64NcRHOsyEsFHMgs9dRppE1WyXhchzlk7eh9Is+8A+0HHMPEsUpiMKa92WUNy8Sspx/wBtC2YyXPN/ryjxnuGISW7/ANo7aplSwfXuB/SPS7UAXAFC7txDAdPWLLoi+yUya6QoBqxqLuTLX2BU6XQziocBYfVssozIR+C9PaPlhZ/Ew1uRUwpllBG6pQbuJ+cTkrTKRbR9C2TV2aSgrCklZw8jVx3gP3c4fKS5MfMlX8uWglaGUleJKgMi4Pyyje3bfSZicbio89R3QiutjS7L7xvLsJZmKNEjJ2c6JHMmM1atoJqkJKZoJUXIqk10cZByI5fl6JnlYw4paKAg5nIqbNndI/WElpsUsy5SgpSSNK5DPnpnCt7oMUqGk7aVUuchKVrIWkKIVMWrPhX6aI2vbmckJIUTvkFJculzR9Dz/aM7eFnCZ8vGfaD+Zf4xy3WtCQgDe3iaV1MBR6rY7kvJvbPevboxpUeYOaTqCOMDrnKLhy4OfLhGSO0vZArlp1AINARqDq9acD3xobPfYnICk5HPiDwPAw9OraJ2gsTQGfKMB9oNqCp7JO6AAPAknxMaS/bYRIUE+0aCrMNT9cYwt8IIUlJzAA8h6xXEvcJPoaYEISA6UkE5lvcKXbvBgCfNRgAxFVdB3M5pHEzexnIKa7pOnvOH8BAqlgpQHB1PIkkt8IooeROWqITl1YBqtxOkSw08WbrEE1bmqJhTmHeib2W2VTSeWM/BI8MoDnhyWGukXyF/gJ/uUf8Aj6R6zqYnmXD69I102wVdIDW/Ag1o3KILd/1h1OtShWveP1gQ2o8vD9IZTb8GeOvINNtawSkZdI120kw/dn4FJ8IysxO8oBszGovutmP+PxERytcohx3UhRYpvaJxGhJYtT6pF65TanxMB3fNJehLZkl+g+MGk8R5+oieRNSLwdxA7VLyNdR8IvFmBBcu+rVjk1VOEN7vuLEhC1lwoOMJ8K5HLhpAlPjG2ZQ5OhdOsxRI4pUSoHTJNOtIsuGfh9xR3wXSDkzEOO6HF7SfwCirJfPkkh3hds7PAkqGuLi2YEJ6lwckM4VJJhy7ehaZid4FwoCYG4PUUceMHJmFKQlAbtEhykuBQYilsi3LTlC5S0nNj9cdY5JVUFCmIy4ftnEnOx+INZJCk9oEKNPkcoZzbYsWZOJLsDhbjr5ExROtRQlapiArF7wDEOc+kEXROlzrOkBRISopUDoT7NeBAijd+7wLF1oWqnG0CWpRbASmgBAcUz/tiFss6B2bqJfiW4QRbSmWFy05HeSf7aj5iE17qwBNXIA7vpoeNyarRpLj2NVdmELYVxAD/aY8LzVJWVoGIEgKRkCGApwNIDulUuYneU5JyYCo4w6TZGqlj8YlKSgxoxTVoEvC2rmlRCSAWCX4UPxeM9eoKpyU5qoPgAI1hJ1FYy9uB+9hqHEG1Yv5xT6edyehcqpFVoQy1BQLpSzc8JgYS1IdwzPXnkGjQqupRUSpSjiNWASOGajWlMoHvGwy0jEVkKrQkLfm2kdEcsdIjLG+xMmbWmgz8I4FiKFTSk04axxNpOsX4keWw0P2Uvof+RiJmDBL1zfk5PpF8xYKJem6/ipRgOzJeWocCD9eEIt2Fd0Wdo+p8YqxczEMJ6xWTDJGsNtMrEdefWD7TbFKlYSCxAGfTlEFygFcYIVZ3TQN3xzyktBUXsX2SXhyBzEMFTQ2Y+ECBTE6xxdoehAjSXJ7Gi+KLZpeWvIs2Wlf3iN1XzMlD8MnoaprQ0jtiYonUA/DJ80+sDS1hQyw8xl4Q6iqaZuT7NPd9+mevslpYqCjQ0ohWmcJrqvCWiWpK6VByCnDNThl5xZs1LKLWhROJLLr1lrYEdYUJYAkt3/KEWOKuK+w3N6bHir7kj2UKV4CILt86Z7EkMclN8/rKEtl3iscR41EP7vSQgAaeWcLkhHH0v8AsMZuQOq7rRMopYANMz5/vF2yksqlzECmMiv9vo8ctN5hGqSXFAX15PHrstfZWaWpA3sSirgK08hGTk4PQVSkObRY09kSs7wcH4H1jIqsRmIVNxAJScJd3emX+oQ3t96e+ou4y+DD5mnwgSxnFYZ5AYdoC3Upo8NBOCv5aBKSm6/IvsF2rmAlBqCwHGhOcHJt1os53gWHHeHjELmtKkpWEyysYnofLV4OF4KUl1TJcoZMxUrz17obI3yppNCR609k5W1KV+26TxTXyhJaLae1EzUF/A0jlsXJY4CpSn9pgBzo0CKNB9cYfHijHaQHOT02OZl7rVqzsCA4IfjTL1iNpsWZFRoX4Znxi23TZapQBosAMWAq1Q4qzVhei1LwkAulmD/VYSMde3QZP5I2WUFEkh2aLzKA0HxiixI9qvD5wVMlgQ037qsVdFNrzSB+UevzjthUAVBQoRVuOnxMcXJB+jFX3cc/OCmmqF82eCUl6xWqTXMRw2TgTHPux4w+vkA8X2fL5xXaVMndLvzi+dZBmw7oGmJpl9cI4o0XYK8cSIsUmIDUxcQtkZq5oVA8uScLpZQzzZuoiUtcVWYkO1IZdAC7tUpM0EnJ8uhimUn2gwPOlM8ouk2h1BwH45eMUSZwGJ9XHxgb2HwVoAKlCg8xHDLNNQNNPjHpSXKmqfhnHjKUIo+xC0T0MU4QD4+cG2W9kIlpThKmzcUfkMu88IUpAJFSYjjYRnFPQeTK5kwkkvmYustoUEKSDQ5jvEDKMTlqijWhU92WyVLYgKYHMO37wXZJaUl1YiDwoIBlYXqW5s8XmmRdtUn6aFkmFMvtiZQSWGZ4Bx3/ALQCujNF0+S4ihSchGh0ZhiVgBlJFff9c27oJlWcBLBYZiXIGfCKpaCoad8cTYnHtB+ByiTf3GQNZVBy8WTF8HHfFMg1MTJh5LYlnTOUNYmmcTRx3hoqJePJVWNRrL8Z/KD0MeZX5TEViIC0kQv4DY7tlpqAA/GA1hRyPdFk9WpNYhJMc8dIq+yGDnUxGYgCLyXPl6/XKKlO9coawFRyeKLKqhgyYmjcYGRZSnWKRaoVoslmsUpyLxakEVipORgoDIy1gEkVfui+zJc8Op9YoQli8WpdzrDS2CJBdnAL6vAhDwUsK5xQlHGGizMpUOcSkiJlAiWkPYhX2MWyt3KLZUoER7CIRyGogJ1WI+UVqIxDNonPSHEVrDEQUYN+f0Y4C0VibTKsXoUFDhEmqGBJaymYe8eMTUIgsDH4Rc0O/kXsqMRaJlMeAjAJS3NDFokJ1LHpFcpMEPCNjJWXlb0Mcy68ItWmkVSnV0HxiCKnTQRFKdY9MLFs4mUloxiBJPuvFSyXyg2Slk9anviiYTGUtmaKJjkZNFYlECogslRDEUcevyji5kUUmI4giZPOLMAGR9IuAeOBQBNI3IyRWZjxFSHB5axYrpHpsvdjJhoFmS2iAglVmjqbOIfmhOIN9fXhHBBeFj9aRWo8oPINFZNIqWXaDJU2kVQUwNHAOETlKakSEcU2cK3YUjikh9IuIcPwisCL5I4wkmMuyhaIrUmCFywDENYKYHEoTM0ghMx46qW8eSBGbTMlRYJbgk6CCZctkgePWPR6ITeikUeSnWIzBpxpHo9AXYWWqygdCv3jsejRMyZFQ3D0H10iico6iOR6GiLI4FlwYmlQcv8AVAI9HodgR4HKOqluM49HoXoJAJYUjstNI9HoLMcnooOv6fOPGW4jkejXoNHFSwIhNl1pw+vlHo9DxYtHkoeOGXHo9GvYKIgeUXy49Ho0golMS4gdJJNABHo9Aj0aXYQZRMD9k2pj0egRkZo//9k="/>
          <p:cNvSpPr>
            <a:spLocks noChangeAspect="1" noChangeArrowheads="1"/>
          </p:cNvSpPr>
          <p:nvPr/>
        </p:nvSpPr>
        <p:spPr bwMode="auto">
          <a:xfrm>
            <a:off x="1190628" y="3575"/>
            <a:ext cx="1457325" cy="1764507"/>
          </a:xfrm>
          <a:prstGeom prst="rect">
            <a:avLst/>
          </a:prstGeom>
          <a:noFill/>
          <a:ln w="9525">
            <a:noFill/>
            <a:miter lim="800000"/>
            <a:headEnd/>
            <a:tailEnd/>
          </a:ln>
        </p:spPr>
        <p:txBody>
          <a:bodyPr/>
          <a:lstStyle/>
          <a:p>
            <a:endParaRPr lang="el-GR" sz="1350"/>
          </a:p>
        </p:txBody>
      </p:sp>
      <p:sp>
        <p:nvSpPr>
          <p:cNvPr id="5126" name="AutoShape 6" descr="data:image/jpeg;base64,/9j/4AAQSkZJRgABAQAAAQABAAD/2wCEAAkGBhQSEBUUExQWFRUVGBwXGBgYGBgXGhkYGBgXGhgXGBwcHSYfFxojHBcYHy8gIycpLCwsFR8xNTAqNSYrLCkBCQoKDgwOGg8PGjQkHyQsLCwvLCosLCksKSwsLywsLCksLCwsKSwpLCwpLCwsLCksLCwpKSwsLCwsLCwpKSwsKf/AABEIAPcAzAMBIgACEQEDEQH/xAAbAAACAwEBAQAAAAAAAAAAAAAEBQIDBgEAB//EAEIQAAECAwUFBQUGBQMEAwAAAAECEQADIQQFEjFBBiJRYXETgZGh0TJCscHwBxQjUuHxFTNicoKSorIkQ8LSFmPT/8QAGQEAAwEBAQAAAAAAAAAAAAAAAQIDAAQF/8QALhEAAgICAgEDAwIFBQAAAAAAAAECEQMhEjFBEyJRBGFxM6EygbHR4SNScpHw/9oADAMBAAIRAxEAPwD5KLSOI8RFqZz6iHqLtB0HgIsF3Ae6nwHpHmvJE6tiSRbyg0y1EELVLmh3wq4GGZsI/KnwERVd6fyjwEJyi9obZmp8llCLBKP0I0H8PD+yPCJfw8flHgIo8iFUWIBIMTAI08oe/cW0Ec+4j8o8IXmmNTEYmtEpisVNTl6Q1n2JIHshzyiy5bk7SYThBwh+HTSC5RSsCTboRmxYSQXodaR02XlGgv67ezYkM54voPTzgCSkZGB6lqx3CnQsVZFcIq7I8MofiztA0+U6sCRUmvfBWQVxFa5JAB45d0ErmOnujR225SLOHSWSDnh4dT9CESbGn8vwzjRnGSsMouLB0qaPGdB6rInhEPuCeEb2i7QEJ0eMw8IORYkjTzPrFibAk+75n1gNxQUmxJPJMae7bKJUjGulMR+Q6+sUpueWc0+avWC13YkhlBxwKl/+0JPJGSoaMZJ3Rm59qK1FRzJ+hEEmH5uZGKiAKcSfiTCy3JTLmKSw0oz6RaEovSEla2UpmRclcekpB4QWmzhsod0gKzdTbFJCXGMDnLWG7ykDzihMuQfZUSToQX10A5Q1VNlpCe0IwFSUkVriUABnSpzakByfu4mIXKllYDg1JxMd1erjOlI8pTUo2daxU6BlXa70Iwh6pIoOoz5QFNkpGdOoI+UaK3XstwBIUrdE0BKjiZK23hgDGhOuXGkK7dtPLUMM6zTk6sS2hDig5xo2M4oVmUnJ/I+kWCzJZ95hrhVq7DLkYts96WVAdImZuUqbPqItnbVSwAvAsAkpoUnLCX8x4Q7cvBuC8gIQh8/I+kQKUfm8j6QVMv6RNFTMThr7KSRUcXBjsq/7PL9lSzXUAH4w9y+BeCFVqwUZXkfSHWx0hJXM3gHSAHOdTlxiqfthJGs3uAI81RUi/bOsg4prguNxNPFcCXKSpo0Yxi7TCtubJhEscz8IzVnlJCg5aNLM2plJDYz3gKIHQKIEBr2ilKNZqv8AQf8AxECDmlxoM1Fu7AiEDUesDWSUk2lLN7VPCNrclvsqJRHaEucW9LwtRqBR8+UDXvtXJBaWuUNHTLKz3ulh3PB5STpIVQXbZO+rKRZV000c6jlGIBT+YeIjY3FeaJkx1Tlr5GTMUzF6VSlEbGdeliS5UiWwr/LTTygRbhpjyXPZ8iKk/mT4j1ixUlgFaHI6HodY1O0G2EhSsElUtIyJRIcn/Ipp/jGg2at1mTJHalKgGSMUhQzrXE75GoSIpb/BPgfMwx4RehA5R9RmbS3eWShKQskAfgAajXDSjwmv7bmwGUoSMAmHVVndnzIdDE9YD9zAo0ZWzygQ+nFi3jBqLODqPKHWy192cycEwhZAoOyUWClgBSyXD4lgUZnii3X3Y5igJRYqLD8Mpzy0pEJQdllVdgl3XMqbMISHZPzj21GwUtMhc3tUiehiuUoBJZVAUl96jGnOA07RS0VQtSCdUgpJarFq9O+A7ylqUTMWoqOEVNTpmTnn5xfEnF8iM1aoBlXRhAifZNpBljulag9UjnTyzhvJueWBUEniSfWFn9QovbsaOJvohe4UqUJaQSuYoJQ2YUHUFcgMNToHMOLqu1cue6wSlyoLA9zswQGphZiG+MZe6b1NutElNmGBUpXa/ikJCsLMkM+J3IZu8Qbtpd9ps6RaO2BQAEhKiymLJUkJIYjvL9InDBJRUJaZbku0bq6JW6Z8wHHMAAZLNLAYA11zbpWEG0tgE2WAzsuhq+oPiw8BF1zbVdojskJU8vdPDdABIMcv22GXIxZKKx4sfSObNppLtFoKrs+RTbTM7ZUtJSGUUh3GRbN4OtMuZ93lUCiZk2oBLgJk1Fa1eG+xV3In2meFITMV2m6FZVUX6cXj6BemyquySbPhSqU5CWcKBbEkPk4DeEerLIk0qORRbt2fJbOFBCk4N5T+77rHU8+HCAJslYeg/evGNoq2qmTBlQhOEiuDtMQSTxDP3+BSrlkqwqmYlFYBIxEO7Oo9X0OkI86htlvSc0qPnstCjkB4RAS1E0AjYWK0SUTZiUpZAIKQo1FQDX6ygCeiWVEu4KcWbVADPFVlt9HPLH9xNd1jM0qBUkYW55vwfhFFkSMW8HHVjnpT5RpbksyErmUDFKDm+ePLq2UGWS4EWa1SsSkrSuX2hCgzAgUz3va/2mA83ukvwZY9REQUFNhQEAcySepPoI7Lu1U1WEEAsS5PCH199gqfilBkKFQAwCn0bQjzERs13Jd2zHGOaWbjtDrHcqZj5kpYUpO6WLP0jxQrgId2uZKSiZhfE5DEZqBLkEaUYf3HKkaSbdVmNjlKJSFDDiwoIUt0h0ku5atdSoZMx7Fk+UTcfuYAYuXjGiuayhditIWmoAmSyFNvpITlkQyyK8fAG/JCNwBnIJLcN3C/N8UP7oly12RnKUgYFAAuTgU54JyTWvOiY2TUUyuCK5P8CHZqyzZtrlS0JGJRZOtcJI7or+/TJRYpTTgoEeUfSfss2OKp8yezIlFSJbmqlEEEltEgkaOVcoQ7V7JmTeK5c1TJU81CiCvGkkkA1qcTpJ4h9YDSe2tEOVasU3FtMtU+WhMsElSXYjIEElmqwD90GXdeqptt7FMsABS6uMkYjQYc2GUS2TOKYtDoCklWEhkqbJVBUAAHPzeN99nVw2dUpdpUypk0kE6AJLEAc1JKjzbhHPLHDk1x8HVGcljUm/P7Hze8rcEy56HAxdikBg5SXVMDtyTBt5WvAArDiwhRI4Bh9dHhlt5cMhN4JKlJErCZkxOIIJCWojVS1EgAAfp69J0lKFAS1zUs4AqAlQZRJFTw/wAY1JKKEk7bZOUXSDxAMeKucV3UQZEoguMCf+Ii9SRHkyVSaOhdGD2ClIXacK53YsMSVs+8CGSajCCHq+ka3blNlIlq7RZXLIBQ+NJdW9maKY8geFYyewkyQJqu3lKmUGAJLMpw5NQ+nJiY123FqQqzkGzFLKZExbpJUS5w8QATQ5PQUp7uX9ZHHh/TR7ZIGVMUC7FIUl9AWFf9IhptLMxSgl/eB8lQsstqT2qUpP8A2wFJYvRKSkuc6H4xbeE0lLf1A9zGPDy28qbPRVcaM/cVvNjtE1eKWXW4BWAczmDG9nfaAhNn7QKS6wQgFafaA1rkKV10j5pbLvQq0LYuSSTyIzBrnE7Bd0qZORLBcq3aAhjkCaVj1ZcZe440pXSRYpJCceJBqPYWlSgVO7hNc2qefGG4vQEJcy3SAP50oOwDj2qQutVyGVMVJQAtTnERoEtUChFD4jLWOoslnwFkhWHNQZta+09OmkCShJIsnOKoAFhJmqJXKAU5A7aVm1Pe4xdZbIqUVsuSoLDfz5QOj+8W4QPbrpBUVolrMoAJM0IVgxnEcD5OSUpfiGgm8rgFmRLmLIUmY7Bi4ZvXyizdUr7+3+TnSbtpdDnZm7VTFz1KUgsmWzLTMyxt7JLQN/EZKgEkndcP2ZB5h84cfZ6hINowghxL8CFx7/4TMUVKSBUk+0NSeUedkmvUkpP4/wDeTpSfBNL5FExUg6kgZbqvOJXHYu0mkS1ZB2OIagdNYOm3X2ZKFJGJNDrWGWz1mSia4Acp8nH6RKWVKLoMI8pq0A3ndxs8kzFEEJZwM95RHxhFLvZJLBBryHrG/vy7DOlqlsSGQrdqWC1HLk0ZlWziQqmINx/aGwSi43PsOaMlL2iFd9oPuq8B6w1sE0YUlKSBNBSSzD2h2bh+KJgHOA71uwSykcX8ob3FMT93KTrNQlhid8QUOTMTlVjHS+PBuIMPLlUja7IbRIskoomKACSS9ct4uwFGALxl/tJ27s1qnSxKKldmkgkJoSpiwL1Zh4wnv62kCYEqKagEg5ghYUOQMZa7cOIvwPjFfp7li9xy5ko5LQ6ui+Zfamh9lWJ6UZ1HP66w1uzaZclIwFQQoFQFHBLl6hm7uMZW5UoM04iwKVAGmZDDTn9asG3UDVKQ/cIGSCi9FozcsaTArJetotFrTNS8ydiZNAWAGgNAwJLxsr1nWzslKlpGJTJVh9oEZE9yshlxjE3TZv8AqEoxBAKjvKJAAYv1o8ae+JiTLUlVq3aEKDkZAGiaioIrx4xbJXKNEEtbK9m5yvu6QS4SVBJYjEkGhAOnpDREykKLpmtIl/2huQNQPAwxlqpHl5leSTXyWi9IyOwF5T5U9rOxUuhBZsIqSScgA5f1EPduJk1SUpmKxBCmSEsEgFBU6WzGVeUZDZqSTPSCcIKgCXahoXL0Gh5ExrNrrOmX2SAzON4E7wZ1B/eqoaa8THsZf1UzmwP/AE0EWBhPWGOLCkgt7uFAz4uPIwYtTmsBWeeVF07zJIbeFCQ1SANB0cxbKmDHheudHHxjx80G3y+x3rwJ7FLULTOOAkY1GqSUnnzHpA1wqw21CmIGNw9Nc4vvBdoTPXhmTEpcsApQDGtA7CIdpaBh/FmgH+tXHrHfaae+0SUqa10zXWa2IRa7WtSgHJGjndoHOj8Iztyz2sswqQ4SliSOnmSG74hLVPb+evvLxcq22sZ2hfkY5lFRtX8ft/Ifl7uVDa670k/wTszNlJnGcgmXjGIAT0q9l3YJD9A8CbazB93sjij1fgAl/SBPvFpP/dJ7kekeVbrVkZpLZApQR5iKympTUlWvv/gEHwi4vyOtiJgMy0YQ1JdP9eXhDS4dpJq7wVZwJfYhJU9cWRU+ebkAhmYcc1+xdrmLVPMwuWQBRKcsf5QIp2JtiRbyPfU6Mi+EIKz3YkiOdRTyT10kPKXsj+S3aG2NPtGGqklRAOpAy+HjC/Yu+lTWKwAQk1FHAUkV5xVe1ra32mX7qCpuLlQJc65t3QD9nE7FMWg6IcdFKl08YfJhS+nm68JkseS80Ubu9r3mSQVyyxKUpL8FKIOTtR/jErpv5UlSjgKiQpAKkkAFQxDLFQVH08KNpLwAGEMfZB4NiL+UQsVvUUUSxWvRIwvgOHGXOTZDy1hg5LHfwVz05tCza04SgjLeyqzYaP3iCbgSDJy99CsT0crALDQsgB+cB7UWmfKQmWsoIL7yaOAAAFApYZ6eMMLlSBZZassRQT0Cln5xXI0sCa8i4r9R/gRbQWgETFEtUADjUg9GHxhRd8sLmYasyjTOiSQB3gDvg3aVbJLarLHq59IXbOW4onOACcCqEsMn4co9DBBekmjizy/1Gjl1TSJoI6HM55w0K3cjhiNdO/qIEsUodipYfEVGmjFxBNrngoSkAJZnIerDWtX8qtAyVKQ0JNQoou1CV2lGJYQlRO8agBIUT1JYANGhvuVZkyFIYrVgdKkCrBIJUokZOPZ0HURntnmNoxlIV2ZJYjdDAkP3gZ5xo7y2imIlumUECaMKpiQAkcVANm3HlnBmvcl8GTu2wK75jykED3Rx4DjDGUqkUWeWEICU5AADo0WJnAAPHmT3J0VXRlpGAmWkkpGMPpSjgAcgTx0h5eyZKJZTLm41OWCQSnUpUFE7iiKEF6g1iN1S5SFvMQFONxQPsqBcFgav6xRfc1CkukqxuAQEFCGfMg6uTppHpuVzRzxjUdFlgt0pKd4OUAkcjoA5zpwMeue0Y5wP9JcZAVS7NQ8S3m8LZIKTTUZ6Fx1yp8tYtuNf/VcsJ/8AH9IlkiuMq+BseRuSRvLq2fNqC1BeEpJSBxIAZzoMsnhRdt1WievCopEtZUJbssDCAqoTWtDVsvBxcm0Ys2IYCrEoqqW5U41EJLuVNExATPmBlHD+HKZJXukkmqqceXCObHwSr+52S5WUTb9EtDJAcAEuXbFl1zhhdUzHJxs63Dqq+AAqY1Zq8IEN1BKFSRibCAVYRUPiCmKxxOeR6Q4uuziXIKA6pi2VUJ3UhsJKce87BTZUS/CJ5FFR9oY8m9kpFr/EwFKQwJcsHARiaur0hdJkInWwyy7KJSMJAZTbueYBzGrQRJuPCFLM0VcKxJcqzJ9/drV65HnC27habOvtbNZ12grKnIQvCMxRQBGZJoaYQ8HDjg37WbLKSW0NLkkdjNtEtWaCA41bGIQWWyWuzzps6TLGNIZJOoUkAlIJZbZs2ncdFKKzPnzFoVLM0JVhUCCkkKJBBANCYzEi+Z7VmHwT6RoylHLPhXjsMlH04qV+ehFbLrtaZomqCu0muokkHPPHWh5H5MG2xtkVJEycQxKSkjJjiQU9clP3caFz5k1dSXpwEFXFZlqK0F2w4hlniTF831LnicZV96+CGLFGOS42ATb3kqBxmvSmLFz6nKLZW0IACROUlIIoymHPLmfGEirIpltLUpklT4XAZaci3XLvo8FJuRakghCmIBG6cjFJYscYrYFkk29GstF+2OZ/Mmy5hZt6STnnmIEt9+2YScEuYlgQyQkpAAfINlXzhAq4VgHdLhBWQ1cKQ6jzYVLZQpQgLbCCScgAXPSJx+kjLduv5f2Hl9Q1qkaAzbNMlELUgslJAU4IUM2qK9YXy1yEF04QWZ308YD/AIcrGJYQorIcJAJUxDuAMw3CPJuolYQoFB1xAghs6HXlHTHFWrZzyyXukEpnyUpYKSxOQP6xGaQoOCCdBrl16j5RRPuNSFUIPNx6xAy1ht41rmeXjFPTXdk3NvSQZcN4FE5ISjESVOCH0OgFRrVxD7aC32pNnUoISEqThUpIFAXBppmBrGc2OWoWpJTMTKVvbyiyWeoPHyyh/tbJmmXjNoSEoUohGQUzHcbPoRxjTillQYv2spu+1FcoE51FNWJFPKCVJTR8OWrRlTecxsIURnTLNqO3h1g6Z2a2KycTM9Q+dQPrKIT+nqV/0AsmqNPdygpXZHAlKAFBSlYSWWsJTwNU1y1Gle3nM7RE2bMEvcSPYDe8AXL1IYju6Qlu++ZYnLCg/aJEsMHr2qyeg3hUcO+G20UnBYpuEUpTk/6QJQqdV3RRTuN/kzInjEdNAMmeo1pVJ11i2z2pIWFVxB3qGDs3fTzgGyKxJNKNqSzhjTVhXxi2QslStOFKu9PZoHcnXNo6ZQVNHKpNbHv8UmMQEsWoHckOXPEHPlWOpvScnCUS1g1d3V0aF8mzLmZKG6PyjvJ4ZwwstkJ97/agd1RHDNY4+DuxSlLtjuTfcxSqnIYi4S4o5LEZhgGhhZr4DgllEpIfdBCUpxJCveTrTno8Z2ddKVkCrqLVwM+eieXnEZWziaOCQwyKde6OdvG12dKUx9tNeZ+6qMoqUSUpwjewnMhhUAMrXWPbFXtMKWVhlhJyWSl9XAI4mA7PYFJogpT1A+UEmRMapSroB8zEvUjxr9ynB3YVeVoxWhbvuhIBHsndNX1+uEZ1N0YjhSkYlGleZg1FnJ33AGgCACQ2pBgmzgqm40UEsAdzVhOSTbTBkV0mB2uxGWooUKpAB6xM2gSAtSPawdc1Jr9cItvy0A2iZUA4mzr7L5RwuVJYhwCXLnTkRB/5CR/i0O/s/vFZsiQMIAJFVBJ1qxOsKNp7zUZy8wHLqoWwhqVqTpEkzJpDlKS/ATD54g8cUlRzQvulzf8A9YdzTlb6vqyig0gG470ssyRafvM2XLWwRL7UqLpIViogU0BP9R4xkLbcqpa/wVompUHEyWsuj+kg4SFM2hz6gbG0WJCn/BJPEy1n4mE1uuMEkplYXGR3erOKx6WL6uC10cOT6aT3YmslyWrCpQRNQpO6DiYsc0gkihB04w/2a2elrQUW60yrO29L/ESqYSQG4hKfZpnow0UquY7oI3ScsRYccnglVhkpZpaQ2v4hPj2cXf1EWRWB+Rdap+FZQ6d0sCHIZNAz1IpHppUpLjhpo+R5QVap3Bz9cxAKZilBQIo2oT6fTRlLkugShXQXs5ZgZ6xMxYUoUVlIxMyWfgK68wzwftFZrMZRWnG+acPsV/PmHDcoH2LM4z5qJCgg9kSQSAFBKhQlqliedYt2jmWkyezDiRLG8wA3SaYtXqIL/UQFqBkS4IaDZV7KQML+QPygIJer5fQiRWY6JJPsgtdByEo7dCkqJ3kEuGq4cDpxMajaK2hcvswoMc83DfHpyjICZvvwI8ARTyhrappVUOS7FRNK4qVzbCd7gBEMkbaZSMqTRxUuTJU4UpRSHIYZ/lOo1qM6AcYo+6KD4MJB4lmBNKaFqx6fOCQsBSSywA1XGhBI3hQeAjtmmv7RagcZMW8icX1o1vsn5oIu20sN2rU1cgatlr8YZWe8FAp1xUGVOAzbLpnxeEs+YUhsuLt4nPIM7ZM0TkTziod3E7tR3LdaHk/dEcmNSTbRaLqSpmsk3i6hiDBJcVDvUd9PjBSb1CQAQksGd3y7n/eMqbQXS2WLe6Uh+uclindNBRTEVJfUco83JiiqVHpY5trssnbRpTkkGo46luGfhlDCy3jiSFdnnzbVuZEZq9VJ7Jh2dGIwhjRQJq/D4Q0uu0ns0po1a1fPq0Sy4oemnGPkpCcuVNhxLSjyhZZpyxJWpAO8oBFWck60LhuEFWqe0pf1oIUWW8Srs0UCUCgHHiedSIGCFpuvJsr2jU2i5+0sqqfiPiBBq+7QVrkwBfzhJcdoK0rL5AgcnB9I1F2ziZYDuClmNQeP0Ix9wTGXatGXl/rh6bxy+1ApKaZpLJalhIaUs0r7DV/yiyZb5jVkrbkUf+0B/wARVLDhjlQ/GIpvotlHGo3uv6l3KvJabyAzlTR3A/8AlCWffvaLCSlgAS7vmaP4QbNv0sdwM35j6RnLDLBmLxEbuEVUA2bsH5CO3BhjTk4nNlyO0kxn/EAGAc88vjEJlperK8vWsDT5/Z5JcFs+XOsCItmIszPzyi8cMXtIlKbLrTaQXDl+BAHjWkKJ6qsOL+DxGTaSSohyVKJji5vx/WOuOPg9HO58hjsta+zmzpmF8Jl0qH3nZ/8AERzaraVc/dbADVYSaKZsIbkwii50uief6kD/AJn5Qvt38w+HiB6xdRXOyEm+NAssFi/5QelR8opMwin18YJUunuihDe9lT4DpFcopIrn1A+v0jp+5FBKFusEadNa6NGjv+ylElkFmJPcp/g7dIX3bfM5SFSyoYCEpIwIchLYQVYcTAAa6Q7vlahLSrLfTz48Y4skqmkXhFcWY+VLqQSzelc9IYzVES2FFVJIdq18WABHLrA33l5jqAJYigauEgFhqM+fOLZ03J3JUczU/o7+Qi0mTj2dlyAwJS9KVz1eOiQCQQWKSXBer/ufGKrOd0gUamdaZsIj983qjLxibUi2gszOBDk8frX4QxsNnUtK8MpSlJKWYKUWxDE1Mm5awoIZQI4v4R9G/ihXMlMtK0lDhKqVYli3ppEZ9Fo92xMdlrRNTMCJLAhLYsKK6tiIhxd2xVoSAFGWM/eJzbgORjZ2G2JVKThSAlmAGnEdxeLnBLYvGA8KcaY3qNO0ZebsTiQpKprYh7qOI5mOXfsBZZLFSpqyA1VJSPJMadUoxHs30HfBjjUFSQHNydsGstgs6ZoKQlOFHsqJUFPR65kMIuuzZmxlKsUpJKlHEtKlDFnmUkZORFi7ulLG/KQpvzJBg2UUpAASEgUAAAAHKFjBp7qvihpTtULLX9n8hY3JsxGWbLGvQ68dITWv7NJwfs5spfXEg/Meca03gBoYrmX6QPdHU+kF4cbXRNSn8nzS8tkrXKSXkqVT3GXy90k+UZdMlScYWkpK5iQygQaZ5jrH2G0X2lXtLJ5JDRiftC2vXLQlElRS4dQISXcsMweBy1asaOJLURnPyzG2ieUlWEsKAN0T6xWq3M5WUilC1cvFu6FlqvSZNUwSkckJ1GZ56mKFWJeEqNKtXMv+0dSxJfxEHO+ixM1iMKm51y10eJmbiZjmX4B6+sD9hzi+WlOADX94d0SDbpmlMmb/AFTE+SV+ogG0LxLNasMu6C7MwkqT/wDY/wDtAhZavbfu+HjGgrk2LJ+1Hl1U3XLn+8UxamZUE8R8mjobrFroQe3JJThJKgH48iY0F/NgDsXIYdATSMbZJrUrnGp2hm4ZaVf1AeMedkg/Us64NcRHOsyEsFHMgs9dRppE1WyXhchzlk7eh9Is+8A+0HHMPEsUpiMKa92WUNy8Sspx/wBtC2YyXPN/ryjxnuGISW7/ANo7aplSwfXuB/SPS7UAXAFC7txDAdPWLLoi+yUya6QoBqxqLuTLX2BU6XQziocBYfVssozIR+C9PaPlhZ/Ew1uRUwpllBG6pQbuJ+cTkrTKRbR9C2TV2aSgrCklZw8jVx3gP3c4fKS5MfMlX8uWglaGUleJKgMi4Pyyje3bfSZicbio89R3QiutjS7L7xvLsJZmKNEjJ2c6JHMmM1atoJqkJKZoJUXIqk10cZByI5fl6JnlYw4paKAg5nIqbNndI/WElpsUsy5SgpSSNK5DPnpnCt7oMUqGk7aVUuchKVrIWkKIVMWrPhX6aI2vbmckJIUTvkFJculzR9Dz/aM7eFnCZ8vGfaD+Zf4xy3WtCQgDe3iaV1MBR6rY7kvJvbPevboxpUeYOaTqCOMDrnKLhy4OfLhGSO0vZArlp1AINARqDq9acD3xobPfYnICk5HPiDwPAw9OraJ2gsTQGfKMB9oNqCp7JO6AAPAknxMaS/bYRIUE+0aCrMNT9cYwt8IIUlJzAA8h6xXEvcJPoaYEISA6UkE5lvcKXbvBgCfNRgAxFVdB3M5pHEzexnIKa7pOnvOH8BAqlgpQHB1PIkkt8IooeROWqITl1YBqtxOkSw08WbrEE1bmqJhTmHeib2W2VTSeWM/BI8MoDnhyWGukXyF/gJ/uUf8Aj6R6zqYnmXD69I102wVdIDW/Ag1o3KILd/1h1OtShWveP1gQ2o8vD9IZTb8GeOvINNtawSkZdI120kw/dn4FJ8IysxO8oBszGovutmP+PxERytcohx3UhRYpvaJxGhJYtT6pF65TanxMB3fNJehLZkl+g+MGk8R5+oieRNSLwdxA7VLyNdR8IvFmBBcu+rVjk1VOEN7vuLEhC1lwoOMJ8K5HLhpAlPjG2ZQ5OhdOsxRI4pUSoHTJNOtIsuGfh9xR3wXSDkzEOO6HF7SfwCirJfPkkh3hds7PAkqGuLi2YEJ6lwckM4VJJhy7ehaZid4FwoCYG4PUUceMHJmFKQlAbtEhykuBQYilsi3LTlC5S0nNj9cdY5JVUFCmIy4ftnEnOx+INZJCk9oEKNPkcoZzbYsWZOJLsDhbjr5ExROtRQlapiArF7wDEOc+kEXROlzrOkBRISopUDoT7NeBAijd+7wLF1oWqnG0CWpRbASmgBAcUz/tiFss6B2bqJfiW4QRbSmWFy05HeSf7aj5iE17qwBNXIA7vpoeNyarRpLj2NVdmELYVxAD/aY8LzVJWVoGIEgKRkCGApwNIDulUuYneU5JyYCo4w6TZGqlj8YlKSgxoxTVoEvC2rmlRCSAWCX4UPxeM9eoKpyU5qoPgAI1hJ1FYy9uB+9hqHEG1Yv5xT6edyehcqpFVoQy1BQLpSzc8JgYS1IdwzPXnkGjQqupRUSpSjiNWASOGajWlMoHvGwy0jEVkKrQkLfm2kdEcsdIjLG+xMmbWmgz8I4FiKFTSk04axxNpOsX4keWw0P2Uvof+RiJmDBL1zfk5PpF8xYKJem6/ipRgOzJeWocCD9eEIt2Fd0Wdo+p8YqxczEMJ6xWTDJGsNtMrEdefWD7TbFKlYSCxAGfTlEFygFcYIVZ3TQN3xzyktBUXsX2SXhyBzEMFTQ2Y+ECBTE6xxdoehAjSXJ7Gi+KLZpeWvIs2Wlf3iN1XzMlD8MnoaprQ0jtiYonUA/DJ80+sDS1hQyw8xl4Q6iqaZuT7NPd9+mevslpYqCjQ0ohWmcJrqvCWiWpK6VByCnDNThl5xZs1LKLWhROJLLr1lrYEdYUJYAkt3/KEWOKuK+w3N6bHir7kj2UKV4CILt86Z7EkMclN8/rKEtl3iscR41EP7vSQgAaeWcLkhHH0v8AsMZuQOq7rRMopYANMz5/vF2yksqlzECmMiv9vo8ctN5hGqSXFAX15PHrstfZWaWpA3sSirgK08hGTk4PQVSkObRY09kSs7wcH4H1jIqsRmIVNxAJScJd3emX+oQ3t96e+ou4y+DD5mnwgSxnFYZ5AYdoC3Upo8NBOCv5aBKSm6/IvsF2rmAlBqCwHGhOcHJt1os53gWHHeHjELmtKkpWEyysYnofLV4OF4KUl1TJcoZMxUrz17obI3yppNCR609k5W1KV+26TxTXyhJaLae1EzUF/A0jlsXJY4CpSn9pgBzo0CKNB9cYfHijHaQHOT02OZl7rVqzsCA4IfjTL1iNpsWZFRoX4Znxi23TZapQBosAMWAq1Q4qzVhei1LwkAulmD/VYSMde3QZP5I2WUFEkh2aLzKA0HxiixI9qvD5wVMlgQ037qsVdFNrzSB+UevzjthUAVBQoRVuOnxMcXJB+jFX3cc/OCmmqF82eCUl6xWqTXMRw2TgTHPux4w+vkA8X2fL5xXaVMndLvzi+dZBmw7oGmJpl9cI4o0XYK8cSIsUmIDUxcQtkZq5oVA8uScLpZQzzZuoiUtcVWYkO1IZdAC7tUpM0EnJ8uhimUn2gwPOlM8ouk2h1BwH45eMUSZwGJ9XHxgb2HwVoAKlCg8xHDLNNQNNPjHpSXKmqfhnHjKUIo+xC0T0MU4QD4+cG2W9kIlpThKmzcUfkMu88IUpAJFSYjjYRnFPQeTK5kwkkvmYustoUEKSDQ5jvEDKMTlqijWhU92WyVLYgKYHMO37wXZJaUl1YiDwoIBlYXqW5s8XmmRdtUn6aFkmFMvtiZQSWGZ4Bx3/ALQCujNF0+S4ihSchGh0ZhiVgBlJFff9c27oJlWcBLBYZiXIGfCKpaCoad8cTYnHtB+ByiTf3GQNZVBy8WTF8HHfFMg1MTJh5LYlnTOUNYmmcTRx3hoqJePJVWNRrL8Z/KD0MeZX5TEViIC0kQv4DY7tlpqAA/GA1hRyPdFk9WpNYhJMc8dIq+yGDnUxGYgCLyXPl6/XKKlO9coawFRyeKLKqhgyYmjcYGRZSnWKRaoVoslmsUpyLxakEVipORgoDIy1gEkVfui+zJc8Op9YoQli8WpdzrDS2CJBdnAL6vAhDwUsK5xQlHGGizMpUOcSkiJlAiWkPYhX2MWyt3KLZUoER7CIRyGogJ1WI+UVqIxDNonPSHEVrDEQUYN+f0Y4C0VibTKsXoUFDhEmqGBJaymYe8eMTUIgsDH4Rc0O/kXsqMRaJlMeAjAJS3NDFokJ1LHpFcpMEPCNjJWXlb0Mcy68ItWmkVSnV0HxiCKnTQRFKdY9MLFs4mUloxiBJPuvFSyXyg2Slk9anviiYTGUtmaKJjkZNFYlECogslRDEUcevyji5kUUmI4giZPOLMAGR9IuAeOBQBNI3IyRWZjxFSHB5axYrpHpsvdjJhoFmS2iAglVmjqbOIfmhOIN9fXhHBBeFj9aRWo8oPINFZNIqWXaDJU2kVQUwNHAOETlKakSEcU2cK3YUjikh9IuIcPwisCL5I4wkmMuyhaIrUmCFywDENYKYHEoTM0ghMx46qW8eSBGbTMlRYJbgk6CCZctkgePWPR6ITeikUeSnWIzBpxpHo9AXYWWqygdCv3jsejRMyZFQ3D0H10iico6iOR6GiLI4FlwYmlQcv8AVAI9HodgR4HKOqluM49HoXoJAJYUjstNI9HoLMcnooOv6fOPGW4jkejXoNHFSwIhNl1pw+vlHo9DxYtHkoeOGXHo9GvYKIgeUXy49Ho0golMS4gdJJNABHo9Aj0aXYQZRMD9k2pj0egRkZo//9k="/>
          <p:cNvSpPr>
            <a:spLocks noChangeAspect="1" noChangeArrowheads="1"/>
          </p:cNvSpPr>
          <p:nvPr/>
        </p:nvSpPr>
        <p:spPr bwMode="auto">
          <a:xfrm>
            <a:off x="1190628" y="3575"/>
            <a:ext cx="1457325" cy="1764507"/>
          </a:xfrm>
          <a:prstGeom prst="rect">
            <a:avLst/>
          </a:prstGeom>
          <a:noFill/>
          <a:ln w="9525">
            <a:noFill/>
            <a:miter lim="800000"/>
            <a:headEnd/>
            <a:tailEnd/>
          </a:ln>
        </p:spPr>
        <p:txBody>
          <a:bodyPr/>
          <a:lstStyle/>
          <a:p>
            <a:endParaRPr lang="el-GR" sz="1350"/>
          </a:p>
        </p:txBody>
      </p:sp>
      <p:sp>
        <p:nvSpPr>
          <p:cNvPr id="5128" name="AutoShape 10" descr="data:image/jpeg;base64,/9j/4AAQSkZJRgABAQAAAQABAAD/2wCEAAkGBhQSERUUEhMWFRUWGBgVFxcXFxYXFhgXFhgXFxgcGBcXHCYeFxwkGhgXHy8gIycpLCwsFh4xNTAqNSYrLCkBCQoKDgwOGg8PGjAkHyUsLC0sLy8sLCwsLCwsLCwsKSwsLCwsLCwsLCwsLCwsLCksLCwsLCwpLCwsLCwsLCwsLP/AABEIANIA7wMBIgACEQEDEQH/xAAcAAACAwEBAQEAAAAAAAAAAAAEBQIDBgABBwj/xABDEAACAQIEAwYEAwYEBAYDAAABAhEAAwQSITEFQVEGImFxgZETMqGxQsHRBxQjYuHxUnKy8BUkgrMlMzWSosIWQ6P/xAAaAQADAQEBAQAAAAAAAAAAAAACAwQBAAUG/8QAMhEAAgIBAwICCQMEAwAAAAAAAAECEQMSITEEQRNRIiMyM2FxkaHwgcHxBRRCsTTR4f/aAAwDAQACEQMRAD8Aw9hNOlWmzo06aSPTWR5GoWWlo6b0WbOaFJ0O/wCnrtXgSdSK62GmFQhA3UA/STR7YAXrRU65hp/K3Ij1+lB4LiiW3+FdhQ2qMfkPgT+E05uYq3aGYuoAExmBOgkRrJJ0qGcZKSlFfIrjKLjTMdZwwKiN9AwM6NJgzsRE+x0rRcLf5by6shhlncA8j1oDgXDGukEjKJzSddd9B0rV3+EKtvLbgNGvjOhJ5nnXqZMlOidQb3A8LxW5YbNbLX0APNywB+UMpBggwAywDEEazT3hPGlxMm2xVrcZl7pnNMaxMaERoQZmguzuCFkn+fxnUSBry1kU8bCIFLKveUgydTtO59vcUrUpJ0Hpdbnz3trcP75cVxochU8wpQQB6z6zUeA49kdo3tgmNwUJEqekbzrsfGn/AGpwK4m3buAhbqgAQdCragE+eo8zSnhPCDbZnfeNh1kbnxk6elOy5McsNfb4nYMWRZL7fn7htjGXL7EJbKqpkBiOoJOhgCIFVY9hZgvaZmR2W04JzEa5S6zEicsmZIJ5mmPZlctxgIho9I+1G8S4cPil2MjcLyGg36wVn1rztfhypcFmaGqST5MRdxhtLlEkt32G5LOMzHy0Jr3CYiXmZDKGHnsfy9qh2vwxR0ZJAK5c3IkDKdfIigOEPlUEmACdTsAR186oePVicu7JfSU2nx2LO0YZcjLv3l94I/OodnmY4nD5yCczHTT8P9KlxzFC5aORWbKQ2YKQojfU76dKl2dObF4ffdjr/k/vVXR3pimu4ufdm/ayDVL2CKYG3XZK9togsWfDrslHPhulVG1Q0FYNkrgtX/DrslZR1lYWvCtWha5kqPLgv0ojYz7MoK1Rdtc6LivCtRcDhflqxRV12xzqoCnQmC0RZKrZKLC1E26osXR83wrkPPWnVkZttPPn1FKsOkQfOnlorzNeb1Ud9hmGVrcst4P4gyXF0GupkwZiD761PAdnrYvGEzRBHgenjRvD/hk90jp40zwmVWyjeM3jBNRxyTjdbfAp9GgmzZZDtoegkg+VNFwZME7jwmJ6jmOo/vVdtBm12G1Sx/EPgPaY623ORhAlTuHzbxuCPHkd0+JLI9KOu0BNgitw5lVMzZx3u45IAMSohpEwTO2+9QuI6SAWUt3Tvov4vypjc4+pulVAKAhSzFirMeSKNDvJJ0iOom3GgZF7xygZR4bR7betM1OLTZuOckq5RnWJ9CDM+2vtVF5riiUmB8zRI1OgJAgedM2w6yWDSs67bwB00/p7pbXGDMZQ9kMQwJhi2xyx/KR4dadBRlt2KPGUlUuSacVUONCr8wBpPPKfrRp4sTdZPmi2hG+rQpYz/wBW3hS68qFs1pShABysGMqQI2zEmD0G9XcO4fLlyW+UhpBEMGAAg7iB9IrZY1FHXx8/sV8WyXreUEBh5wCN9/AedZ98MbWhIJ+b1P3238a03EbKwNpMT13An7+9JL95bgbuhcuixMwNQGnQkiTRY3SrsDkab2CWth0Zf8QI9xSXsaScVhh/hZwfZqNw+PRAMzgGIjdtPAa1V2DXNjVO0Oxg+Ian9DFxbT80R5Wvsz6abdefDos26gbdfQHnA2SotbB3okpUCtcaBvh4qrLTCKg9kGso2wErXkUQ9qKgVoaNsrNufOqitXxXMk1Nmwat48jIZK2ZQFqm7YiistWhJFeY7iynkXKKsyVO7aymvFanQmA0fNLWgoy5ZDQJgEfWhltzAo+zhicsa/73rMjSe4rFfKOwnD7lvW20nlJg/wBab8Cxd34kuhnYmDtXuEtkmOlOMMoViNQNJ5yddvcaCpMm4+OSVboNv4hgQQ2vJYkN+lB9rOJqLfw7ltpK5lYRCsfvRqrmNsiIEnMNdt1/vRt1JzqUzgrKgxqV0KkE6HMd5571NGoysel6KrnkyPZPGLcNtQdU0IO4bcn1b8hyp5Y4uq3MTavFQqsrqWOnetKSNfGPc0La4dYeb1kvZu2x+ORqdgQoGYHUaE+FZPi1u8CL9xJzEAuRKkqcsa8xlI66U1Yo5Mknf88mSm3CKrg2nEmKqFBgkACRGpBmOuw8NaQPdUQogZgrEwZzMoPp0OnKo8MxPxiGdszyRLECM3xGOw2lBoObadKhftEsSpJBJmd5mCIEQZ7sc9I1MV0MWl0zNk1O97PCLmZmSDcykEHcgDvGesD11o7CfvNxgHui2GGcZEkxsJJgDbkDsJO1e4HGJbyuVBOniRGh361dxbiaO6OkHLBJIhkiZUTuTIEA8j10GWZ6qrgfKG6bKOI4gJaOZmJIjMVBMDUnKsDlOlZ7FsEzHeRoQdDsB5iPvRGKxczP+FwPCVb86DwmES5HzbgATpCqNfpFUQjatmZIuK0jThp7g6/qBRHZC0P+JP6H3FRVIJA20+wqzshdB4k3kAfMKTWdI/Xv87oTl9k+kMtVlKIOXqfaoED/ABD619KeWUFKgyUQV8RVbJ5e4rjigrUSKvu2iCQRBG45idRIqlhWHEDVTWulWE1WWrjSorUasZqrJoTTyrEqgvXguxU2bCsitcjITcS6/bkUputBpt8UEUtxSTXluLg6ZVaaMLhrPOBTTCjVZ0gx76D0NL7O+XpTLA2iZBMk7SsDTqOdKzSfdnYklwhvat6CBqdImNaZWcEqqHYHukNoSTprI69Y5xS3A4ds2VrahdwVYnUR1AIPP0pzfxISATvrr0GpqCeWUU6HNRFuL4v8O/3e8t0Ie6ZlpIzCBBGWAfIVLiXGflee4HAaNCFcFDM7fMp9KynaXh/8WVPeYfEMfLrJ7sb+fM1LgtzEYm4bShPlJYtIWDpqIO45c6qjivGpt3tvewGLNFNxfPYd8IwlsWv4jABSyNadlYq5nukErsdoEmARqTAfHuMWjh2s25cI/dMkgANvJ1MsT6NXjpdTEJh72QTvc0zG2BEfE+YCNDzAkU14vwaz8K3btJmZQ13NADFFgrm2gFnWOfd2rHOEZpvvvzsMV1Sfw4MpZuGzbDt3k7oKgA5dxmfmCTLA6gwVMHWisPxkNdy7I6ACQJBEhQRsSUgEc/U12Fx2XMswMuYA7coGnhPXWhcFhbZvEXEIGUnL8uvLUeGs+FWyqSuhCTjJ2O3VSO+csfj1YLOoL82tHSLm67NOhpLxbAvZuM2g2LcwejAjQgjn4U9UBSqsdQRkPOSYKNyIYzptM8qC7R4b4bIQDlylDCgCUuONBtEDQ9DSFzaK4OSWhvbt5kcLgrUF738RnDRBIUCDJ05mSB5aUK6i2cq6qZIneDoJ8iPpULGJzAqPlIhlOkDn5VHBYgkpK59DuJ3Kx9Z967FrUmnx+UZOk9ivF4dnY5bxQALprzHgRTP9ntj4XEFVjOZWM6z8pO3vQvEuEZ7hKPl0URlkbDmNqO7A4Nk4tYVyCTn2nYW3jfyp+HItVRf6UJnBctH1o2QdtaDxRVFLMYA3ME/YV72xxow62m6sRpodhWftdoUuasBHUkqfca1VP+orFLTOP0Jf7e1cWdf7ZYRdPiyf5Vc/lU8H2is3fkcjwZWX7iPrVV7BWXJZGKnmRluD30aKW40tbmLqsB0JB9jTsf8AUMM9kwHgkjSXL07maoa941icR2nRNGuAHpOvsKFbttaH4yfIN+lVeInwBoN4cT41E4zxrBf/AJzb5C43kv6miMJ2tDMJs3Csie+imPCZj2oZZEglA2LYzyqpscPCs1i+LXFUsLYA5A3AT4bLSS72ruToi+5oFmT4CeOjeHGCvfi+NfOj2pu81Hpr9zV1jtDd3Dr4iPuN67xEZpN78WoXLs1mk7SgjVWnwgj0M1F+0oG6sB10/WlZFHItzVcQTD2ZYEaERJ8Oh6zrT7CW9R4a/lSXDqAwaYgQZ2PT2118aJxXaK2kC09tmYwJbuKBuXI28hqTXi5YSyOolUJKO7NVgh3ttN/Ss7xLFm5dfXQSAJ2HOi+HcTd7JNxMsjKpEw0sokBoZZmdeVIcBcU3PhD5mJzNBIWT3j4t9BU0MTTa8gMs7o7tHfBv21ET8JQwB0AklQPQ0ZwzjdvB4u7nBFq9bUZlmVIEgwNY1O3hSDjmW3iSqCQgC+oHP3ptigAiplts9wO2dj8q2xpl5AmG1M8hV7xrw4p8Nf8AoiFvJtyV8f7T27mKtPZX+HaAXMRBeT3iZ1OnXXc860vCeKfFF0htgLaMdYUCSCN/mJPoOVfO8ZGhCwI5bTWv/Z9eT4bhdLgmCdRLCAY8/uKV1eCMcKlHtt9+/wCdyjDNuTixbZw9wMy3lKuV7ojXoD46yaZngzXFS7IWEBM7QJnXc9Z8aV8ex7MbVxz/ABcrK882RmUyBEaEexrSus4EMTLC2GPjKxy8KHPOajGS2vb9ivG4yTTE/D+JWrbg3CGUMD3gQARqDqKJxPFbF/EMFJZM3dYM27QW0OkZj6QKy9vDqdST8Rg1yNMsCSF8yBPtVHCcYLTMSMwAeepUiNPefQVS8MZ3u7ExzuDtLb5mk49g1a6GDZCRBBlVPhnEj0MULYu3MOS4WNAP8SEA8nXT3qnD8Q+JdEMShH8QkHWADBDbkaa8pOtWYu6pJew/wyOXyq0dDMbcjQxi4VjlvsM2ktaCcNibzsXXIVnWZnYdKbdjGJ4xhS0AkXNiT/8ArudRSrs45NtmbmxO3lyFN+yB/wDGML5Xf+3crMP/ACKoCfsWan9sd2LWH6fEefIIK+WjGFtSZ6DkP619K/bcYtYb/Pc/0rXyWzcgeVX5Mac2yS3VDO/xN1XumD4c/aocK44bjqH5sFaYg66Ez7UBdxAP9fyoTC926I5n+tJngjKD23BjNqYdxsq15yABryAHKKU3GA39huf0o3E3e8zHUk6e1AYe1LmddadiWmKvyCe72OXEkkADIvgPzNfRewWFsIRduBbh5BtQPfesZYsgAk67cuWv6Uy7MKz3CinaT7UOSWqL7UDLHLamfUuP8Ws37eR0UjYRoV8iK+ZcW4YEc5TKzp4VpuJcOVQGuM0xsHKD/wCOp5c6zWOxEExqOUmfqak6eTvYsnjilQsC+tc+GDbfNyq23qJqME7VfyISOw5IOUx4GDr/AFow25TUa1SLWYCTEa6dRXrXyVHIyZB09fCZrLO09gi9gTdACtlkidJBA1Gnn9JpzwLgtu3LkBnP4iq6f5VAhfShOHXNjsYMTyNO8OwjpXlZskq0oZCC5LHuKVfXUAE+EHMD/wDE1leF4gJirhKllbOpA1OUtvA8NK1mFtBgejCCfT+9ZK2ot3yGkZW1IOoIMT+cUnCqUvkBm5TFvFsIqYplBJUnSdDyEGasxGHIC5jofkkySNpyjUCRv4eFG9ssORct3hBVhGcbFtN/ExPpS03wXzaRpz5BQIn3r1+m9bCLvsRZG4SbRVi1EAdPy3o/gPD8Qj23tHKHYprBkcyVO6/mKVg6N9Pv+lbDBuPh2gu4URzE6z9Z96V1M/CjS3LOjx+NN2/iD9uMOgKZQPiMWmImPeYmdY9eVanBWJw6KedsKeolQIrM2sab2NshtYkQdu6G18T+ta/MYMZZkSugOu5hyu3XWY5V5vUqTxRxrsr+v8FMWlKUv0+h8qsXmtvoYKllP2I1o/h+CUpetsMoZ0YPoTlUPIAPXN96r4zh4xd5QJi4xga761F7pHzAlyNEG584+Uc+telJ6kmtm0v+yWPxD8PYU2nVNIMxyCmR8250iajgOEhnIctqQBl+WIkmRz8Op6U0sX0KKVEAgAkaQflIPjM0y4pYCWjkEMIIIGw0GvpO/Oo45ZJtLuVRqMbYt4fbFsMs6AnfyFG9j/8A1jCR/huH/wDncoXDWAQdSRPrsN6J7HJHGcIOWW5/2rlH03vzJu8dmh/bc828MP5rh+iV8fLnZdTv5Dx5Cvr37cz/AA8N/muz7JXyC0pEg6EzPWBO1etJ02yNK1RD4mbnGsVFLmVwW+UHfwr23biSfKOdeWrgNxcp8esHfbnQ88AVXJLEX5YsSINU4NyGkggEzMaT51PEZhqG+gqbcTuG38InuEydBJM9ayMWlQd9y9sRCx4j8/1pv2RWLhcGN/Qc/pSD8S5Z0ifOda0/BcFdguBIJ6iY228hS8iSgynDKsisM7T8Te86idY7oEAQPEmAJrIviXZypMEd31mjMRxJWvMWkKJG8Exy/pQjXVa78Rdy0+IPkOVHii4LgHPljknS4I4jFsvc0EdOdH4AwBI+bb1oDFkZjIGoAmZgxyPODQ+IxZ0g/LtHhT0tSRO/Rs0yXhMUHi7kODJMjy8NKhhMUrZSVMNpuPm0B9iaKvOgJEyQByWBPiRUspaZVQ1brka4ADMJ6600NtiCFEkEGNpykEieUgGlNhSF0Enzj702wnEwxysHV9NBlII0Gh5/lNebNW7GJ1sFYS4Vm4yrbQ/h3J01aQYX5doOxrB4vinxr1xwIzGVH8ugExzrcdqnAw7Ie8YGsDryA5wTB5V81w8hgR4D3JAqjpYxdv8AQnzvbSbjD2VOBe3eZVBBZSxG/IxvvA061i8Lhs0yYAknrpvpypu1oXryoDAGisP8Ed6Z5yCfWnXaTs+FtJcRpVCCwYCSPA7sSYEeJNbj9Ts3vLf5BqGpamtkCYrgq/uyG2vfVf4u4PideYJjyApdhsayAgcunlrvT63jUCFXYw4Ocnx0EHxkTNDcd4WtpgUkyWLTrsAfQd40mGRN6JrngPLjlgeuDBOz5ZcRbcqSIfLrEtB5jY71v7mIyoXYDTMZPQAmZ5AxWcw4Vvhvm0UHTwOWftyEzFFcdxWe3kQZPiNkM6EABST0IiNvLyg6l/3GRWq7fd/sURj4cK5s+f4kvevsVnMzE9IJ1Oop9aw6Ya05WGeQMxG8kSPYH61JWSwkIO8TJPOT/T86uxeCJwi3GJEXDPiCVA8tQ+vj416U5eIl2j/sVo8O33AR87NBCuA8A6h1j0G/PoKf3+JFwFy/NAYjqpO/SZHtQjYdjJZVFsMpQrEQVCudOWY8/SuvNGoI1kSNBlB0Ptz86TFqVfn58QnencIwjaNH+I/6VonsoP8AxnCf5bv/AG7lBIhAbLHzc5H4V5V7wTiqYfiWFvXjCKtySoLfMjqNBqdSKLpffmy92an9uH/lYb/Pc/0pXx/FzGizMGeY3kD2r6N+0/tbh8YtlbDOSjOWzIVEEKNJ8qwOKUlIHh9F1n3r08r9Imj7II4J1zkDflyOh/OqrCgXFiYBO+nMwfrReLtQq+IHsopbZuHOJ612N6ogTVBF/eKHNzX1HsOVHhVJ2qF3AL3iNxBAk9KJZF3O0MkHysG+aILLqI1mDWq4JxNkJAs5cx7pzAwDG86kDw61lODANdQMrMrGCBOaNuXMTNbnh3DkA1BJ0E5mH51L1OSEVpkvz6jscHJ2jPdvEi8rD8Qn10/QVl1cA19Cx/DUu3YdZVU0BLaGevkaw+Iw8MYXSJ2/34UzpMqcNHkZng9es8xGLkAtB5dPtVDHSdNeleYZgGk7DMR5wY+sU24bgEZZZZMxueXWDVjksaFb5Czs5hJlzsug8yNfpRWIvMdCNtN/6VZw1lW2QNNzH/SK9xtqF33M7elR6tWRthuNRSQ5tJ40ZgLYN211DM0xuAp5+3sKDTEZEJiWOg9etE8FZ/iqzAFTKgwQV0zTBJ0OWPavPlHa0Fq3oL4yudyvl9iPzrJ4bhWa4UJjcZonUfLp5wfStJxy7AJHzMQo9aU4YsIgy4MgHWZliTO9I6WUlFy8zpQUpb9hZZJsXyVAAnTTkfDyp0eJYjGWyi2QoDBSZiTPQ+XvQI4cQTOyqxgzuJA+8+tbnDYFFtiASdGzTqSCCDPWap6rNSjKKt+bDUG41wjI2/4Y+GwkkQVJBBBHdkjQ/hIpvYxNt5t66gxO+qjrvrPtQeLuKXul3CoM0dCy6AeGuvlU+EYUXLgdTAVlEbkiG0HTafSp5pNXL7eZY1eOn5E8HhGhgo+VtATHytmAny09RVmPBdHuMCoQZVEg89dtP9imeK4latMVd1QkAkGZjwjnHLnypFx26ptEJKh7pkERGRAdBJA1PueUUGNeJO6on9lJfCjPXrZZgu8tG+8A8+msVruNR8NbMAsyjKvUhgfKN/es5wiDfVmYQDLEmBoMx/L60fh8Q17FPcJItwqoYkCDIPnofVhVnUOkvgrBuk15jrCPFsAwVUEALryg766GaSMwzZhrqY+s0biXNqw5fQaKEAGgGWSY3JMnpB5a0kscSR20kGOmnuKn6fG1Fs2bWyG2HOjef1gUm40v8SyBHyHfbc0ywd3Q9C0ekClHGbn8S0f5Dt5mndOvXM2XuxfihoJ+0VTnUg6kHnXt1yRzP1qu1grh/CfM6fevVklW5EnLhIm9ruSJzKCAfD18zSu0O8Kb3bZRY7vvP2oZsIN59TpS8bpMZKLdFWeDV9u6OfM6+VV/BE7j70ZZ4XtLBZ2zBgCPDTWudVuGk2V8ORDmXM6d4EMIJgT+orb4DEW1XvMzafMV1MbaDQQOXhWcw/C+j2j6x/qApovC7gGig6ToykR13qbK1MbGDiXvxS1mLGdQdOnygDXwXXzrH30B3mYj0FOsZw9joAZ3IGsdNqEucIeN48GVl/Km4dEeBU3N8icAj8Ioi2Ogioi2edWpbMaVXqTJm2W4O4QYI0ozElTPLbkRQyE6aVbdcwSY3j7GlNJsJSb5NlhUCgDqR+tFLdKsO4ApbLObvS2gOWIj1nWgkOgY67QPE7eVQu49k0Jz6AqQsQxldfLx11ryFcpbooeyF+NuF7pYjRQ0a6AgmfWAPrQnCiGubxOa3PISO7HjvTC5wsXBmAAYSVYiYLanSecmkPDrjC4LZ7pDjN1BHTzmPI1VDS4uMHwhTTVX3ZpL4MkH8Wk8pKz9waa4LiObDi4dGTMrDxTQj7GkfEcUEVzErz8DqyHynSaVYXjjBLqxJYhxzAJAzcvxHL9aQsDnDbsyqUlaTPXh2EncRBkbzMeFaTgGEMlh8qKVnnqZBAG+mnrSFkdQr3DDC2MggHusdPfXkN61PA2GXmHeXIYEZp5gneNJjw8KDqG3GkNuk/iTHZ22xNy6Wcs2cIzD4YZv5QBmgaCZ0is92zvKbqW7YAVE0CgBRmJ2jTlWtxV+AOQAnkYHM7x1r5pxDizXbj3DpPLoNlHoB9KLpFOc2+yETaiki3A3CttxOrSJ6Dn9q0fZ+4MgAZiDLGRoAACQD4lp96y2FxGUCPtv1+tME4i8rqYPSANo1ij6nG8ja7G44pelfYe8ZxEBZYd47eA1md/CKUYh1AyqoA37uhn869e+HdTrpJO3IR7Emh8beDEgCOvTTbTwoYKqRsrabQVhLhySNBO3oKW8SkPagT3TA0PM9aZYJu5/vpS/iur243yt9zTcS9azL9BAmOuNABiJB026cgKrLk8/9+tX8VUZFgRprvvoTE8poSyjMQqKWJ2CgknyA1q2rAuhl2f7OPjr4so0aFmY6hVXw0kyQAPGtfxfsBhMDaW7iWxTgsqaKqqCQTrrtodiaYfss7MXra3rtxGRmAQW2t3EuaHMSMygEHTadtYp3274Nir2BW3astcIuJcy6E6MZBUnXQ1fjxRWO3ySTyNz24Mbh04ZbOa0pvn/AANaZyBtPeYCPOfSm2CHC7gBv/DzbKlz41oWwdcqhTCrJJ3I1rYYa61u7lxFmwiIBLpbdGcZARGZYIEkEBtwdKVYvEYK5ZxFx8JZdbeZc+QliYzAF8ogqGBMEwI1G1a32pfQztq/cnwvslw6/aF6zhAyNOU/EvrOUkbF+oNEXezVi58T/l3syotH4bMoZIVjpB/FpO/d31oTsHxdk4ZhwmQsAwg6kA3HJkA6TIrQ8W4s9u0Whc0AbaZj/s1tY6txMud1ZlLvYK2mtgMrZSpLXdcp3MNb38jWaxX7OriCUxFp94VmCMTGgEMQeXIVrU7QX3/EOeygUpx/Em+GzXHMASdYBA3FKm8LVaRkfET5PmlxbiMyPoykqROxGnLSuuXmAAABJAJOmkmNJq3ijMbrMRGfVdtthtQ7t3xrpv7CNajRS9w8P/L9qj8JdZVvqfzrkuVYz900PA3SmOcBiBdQSY22MGRsZ5UPicylhJInczsQCIJ31mlHA2Nw5RcNuADpzo/HXPhFP45aWAZXgmOogaRU8sSU6J8eRNXJDjCY0ABWImB/SkPaCz8O+l0fK5E+B5/TWrRiFcko0xv1q7H2xctFCdCJU9DyqRLwsurz5KMiUo7CPEcVJ7ramMjdSP1kKfWreEoFDZyRIERsSDop89fWKUWdG73KfcUwEcz4/avUzJadKJsO71sY270sc0wZyjUnTQA+XLyFbC9ixbyEKSVWI7uYL8uxPMlefLwrB4bFN8RJAJzKI22br4kb1puI4wwYAJJBnQDQiJ5mvOywqSKdWpFnFcU7obdoyWHMx3SefpptzpEvA7YIDuST/hgDSdNdf717xVnRfiIdCRJGuhnXX096Gwl43NzOnt6UcFKEPRYEqlKmG38NZCxliIk8xIn5iN/6cqpvKqRLhugUa+tW3kkFSJDbxz0ilzcPIb5o+ketHFauWbLZUjrOKysfb0/2alm1mdDQt20RvB6a1JBpP9qa4rkXbqhzgP8AyyTpqfsKHbDG9ftW0IJYFR0kg7nkBvVnDlzI3nP0q/D5reKsm2wRsrgGJjMjA6czBI9aDG6yML/A+g8H/Zlg79qzcu33uKw7oWLQMyYMy2kEbjattwfsVg8KQ2HsIjiQH1Z9dD32JO1Yj9n+Lu/ANkXQfh3CwFxYGVt4PmZj+at9w7Eu2YXFAKnQqZDLyPgetexBKrR585O6YViOHhhqzRHIwfOdwda8w2DW2IUH1Yn7161wgUix3aX+OLFt0zBSzyemgUeMnU8ojc6NpgDrF2luA27ikg/5oMeK7UtZMNZtC2ysVUEBfh3Lgg6Eagkgz150k4v2nu2bF+8JOQqiagqWcgDQGdzPLasNc7V4u5cD3LpCBMxtqYUiRpG0767+NJyZI4w4QcjWYzgfCnJf92FtuT21ew89YRlOlZ/iXbJSVtKt1rakfxbry0GVkk6kCNySYmqsdxQDDtcQ5pQ5Y6kae35VjeLX3JVQAJyCJ1ME8+W9TSyyew9QS3NviMQ1u2zDTaOYMwB96w3EOIXsQ5XNK5tBoNJMGOdFYbGXrSXrD3C1tGUqGALAFM4AYRpqNIienNfasgDfoDAA3Yr3iNW5HXrXSknwEVPgoDNmkA78idPHrQhbvnWYgfmalirZLF4ABMiCOund3FVIpljB3j2+1L7DFyEK9XC+YoMNVitQjLKcDjzbfMOUii/3n4lzO48xy9qWMyzI/vRFq/Pyr5mmz33S3POXlYfnIclWygkGAo5cvvRf77BjWDr4Ck63xPjVz3SORqeUG3uWY8yiqK8bbzOWAgbDxpebpkbx9PSjbeKI06E/rvVOLultT4Hy1inq47CNm20MuEWAWDHlqB5f7+lNr2KJ2G/X61nkxMZdecGOh3/Wiv8AiHKZHXY1FkhKUrK4TSQzN7TKdcxCx1B0P0k+lK+GXspIPKR7f2qeDxZaTO2g5e/M1C/YWZOpO5mtUaTizm7qSCb/ABYT3JPj/f8AShHQnV39taGa1roNK9+GZp0YRXsiXNlzWgdm8tKu+ISo2HI+YoZTHpViXOfXWtasDWxzwgyh0if6/pXuKuRfsnNl0aWHLQg/T71HhVssh16H/VXfC/5qyoUvv3QQsyDzOg/pU8PfMpXu0aXsViVt4tRbvkZzADkENIgiJ3kD6V9Fs4m9bZmNpGiINsxpBOoPjNfLn4QhxQXUMLZYWyJE6ai6hBnb8ApvwLjGIL3RL3FUoIzISO6Tvc1PvXpwzKEdySWNyexuO0vaxbeGRkb4b3cgGZSTbDsFJIH4hJgcyOYFA27Fk4hVX4TEWzPJ99J3POfEkms0e2guYi1g1XZg7MSGZWt5njQsp5cwRWgPGsJavp+85ULhodlIEgruwmPMwPGnLLBvkU8cqFf7QMEmFwtpUzLmxC3GTVgwSB/WsNiz3Xa4dAhAXbcuAD1+Ue9bD9qN/LewoV81od8rudSII6gkivnvGsdkYgrq287hYgQOR1JqbPvMdi2iFvjWy3FXRAo30UEqwMDxgUsxV8veDBpjYxCzAH57+FSbFo5ktqeuleIOkGkLYa0SvXIa8dpyjeRsAdfegLmOEwCSevIE9B6Vc0loj0rzGYMqyDIRm2kRmOmw9frRrYFk7y2yoKqymRMkEeOkzV2DSQx377CfKuxHDbkfJrI28/GjcNgsgIgmSTqeZrG9glyUDDzyr39xHQUcLYG4rzTpNL3CMajwZidfeiL2MIgWyVUe5Pj1oaOlSyHSR6VZJJ8kKtcHNcJMx/WrhcJ3NSbDNpH0/U0RawQGra0qU0GosHA6VcuCJ3/sKpvAkmFI6EbUZYtu1uGI3mJ+9DLiwo8i29aWe7r9qipYUVnVQQdSCfvXjYoHYfTTwitt8UbtySsYsp5HSKJW5mYSDOw5A0IjsegrwkmO9Enby+1A4KwtbSGLoMs7RvH+9aovMIECPPf3qoYuNBqTXmVjJJA0mW51kYtcnSlfB6dT+m9EWmGk0LaI5bdaneuhfl1PU/lRtXsLH3Brmjjpl+s0QjE43DZd+8NP+uknB8ZAc9Y+k034OGuY3CwNSXAExyY78qRCHrirV6s0Ni8f+IMjqgZbU/EMqYOTTQ5fWPw0BwnhjYh7obEG1ZzLnVNLlw5Bpm/Csf2rU3+EXgdLHqHX7iD9KzvZTHujXwqZ4dSdtO4B0/lr05YFar/RKsu24WvDbFjiWEWygVcj7aknLd1J3J21qH7TIz2B4OefMr+le8c4qjXEuXu46AhCrd8T/LGvP3NZXj/HviFAQ4C5oLsWJzR/7dtvGhnhcVYUMiboO7H4AXsPezkfww7LIlhkTMAh5DNBIAoDtGudEvRAuDTr3QoP1mruyXbC3Zw1yybrWma5mzZMyFcqgg7kAxB02o7tbj7NyzaNk2myzPw410XdRqNfClyrmjUV4G1YvOELoPEsD7dTQvAsFhXxWJt3WUKGItE3MuzsO60gNpHWrzY/ebubGt+6oDpb+G6z5uwIHmT6Cq+y/BrN65iVLFVVotw265nA0iHERuOfjWTTkbGkQv4VcLjsttpCCQbkvJKTHcgneBHhUuK4m5dxOGF22LeoIAbNu2s9NtqG/dhYxZRXcZZCtbUZySoIAXLGpMRFW3De/fLHxjLDUbTllozRpPlSdG9jLNHdws0M3CWPP3/pTBcZ4VYMUOdFCETnJiluFxuSai2FjYU1e8Dt/v3odrBPOm+CmBrPmdrwMVIsCapt3NKi3hXVuTjCxcJGui+fe9eVVjEltAfrQ5uEiK5bJmQKDQgtTDTbIBPL8/zocXW19qjrGsnoK7IY109aGqRttsrZdfGpMdda9ReVWBAN9PzorOIi4f08qpJk66Va7+g67n+lVlookjC34pA7o9TqfavfiAwTLHl/aq1J50QrgL4n/etC9gluQfERoB71AqeZr2QNtfGqmuSa1GvYPwLxPpWg7KS+OwgBIOZ9efyk1lbBrUdij/z2EjfO/wDoNDFVkTCu40fZrWCA3JY+JP5Uk4j2JtNnNmbTuZJV3AJ6lQYNaOOtSAr0tbJdKPkvFv2f4lCSpFzxBhj5h9D7msvjMDctmHRkPiGX7yD6V+hIoXF4K24IZQQdxA+361jnZ1NH5sxdjXbyJiP+lV3PjR2B4cyoSQQHgKTz1/qK+y3ewuEL5xaQMPDT/wBo0+lLO0fZY3chRgChkAiVIkGNNtqXKGpbBxlTEK2cSigBwQNNydqU8M4TkL/FVbmZp5yN9uY35dK1963fHzWrZ/yufzWltxG52Gn/ADKaTNeQyLEPD4TGmBAhoBJP4RzOtEcQvA4+x/lH/wB6pZP+bEhgTOnP5KKv4NfiLch8y7dOfh4mkudcjK8h2/iKHKg86FTFnman8cb0OuL7BaWXEGqTcbrUHxseNUG8TvWprszmjA/pXgrq6nEh7RK11dQs4na3qu5XV1KXtBly7e9Dg11dRwOkDk61OurqMwm1Qb5q6uoUEj1jUTXV1ajmX4atP2H/APUML/nP+lq6urF7aD/xPuPOp11dVjEELp1qo711dWHFb70PjPlr2urVyc+BfFC3RXtdTGLMh2jUC+hAg5TqN+VQsXT1Pua6urzM/tluL2Qm5tQD711dSBhA71S+9dXVyOP/2Q=="/>
          <p:cNvSpPr>
            <a:spLocks noChangeAspect="1" noChangeArrowheads="1"/>
          </p:cNvSpPr>
          <p:nvPr/>
        </p:nvSpPr>
        <p:spPr bwMode="auto">
          <a:xfrm>
            <a:off x="1143001" y="107156"/>
            <a:ext cx="1707356" cy="1500188"/>
          </a:xfrm>
          <a:prstGeom prst="rect">
            <a:avLst/>
          </a:prstGeom>
          <a:noFill/>
          <a:ln w="9525">
            <a:noFill/>
            <a:miter lim="800000"/>
            <a:headEnd/>
            <a:tailEnd/>
          </a:ln>
        </p:spPr>
        <p:txBody>
          <a:bodyPr/>
          <a:lstStyle/>
          <a:p>
            <a:endParaRPr lang="el-GR" sz="1350"/>
          </a:p>
        </p:txBody>
      </p:sp>
      <p:sp>
        <p:nvSpPr>
          <p:cNvPr id="5129" name="AutoShape 12" descr="data:image/jpeg;base64,/9j/4AAQSkZJRgABAQAAAQABAAD/2wCEAAkGBhQSERUUEhMWFRUWGBgVFxcXFxYXFhgXFhgXFxgcGBcXHCYeFxwkGhgXHy8gIycpLCwsFh4xNTAqNSYrLCkBCQoKDgwOGg8PGjAkHyUsLC0sLy8sLCwsLCwsLCwsKSwsLCwsLCwsLCwsLCwsLCksLCwsLCwpLCwsLCwsLCwsLP/AABEIANIA7wMBIgACEQEDEQH/xAAcAAACAwEBAQEAAAAAAAAAAAAEBQIDBgABBwj/xABDEAACAQIEAwYEAwYEBAYDAAABAhEAAwQSITEFQVEGImFxgZETMqGxQsHRBxQjYuHxUnKy8BUkgrMlMzWSosIWQ6P/xAAaAQADAQEBAQAAAAAAAAAAAAACAwQBAAUG/8QAMhEAAgIBAwICCQMEAwAAAAAAAAECEQMSITEEQRNRIiMyM2FxkaHwgcHxBRRCsTTR4f/aAAwDAQACEQMRAD8Aw9hNOlWmzo06aSPTWR5GoWWlo6b0WbOaFJ0O/wCnrtXgSdSK62GmFQhA3UA/STR7YAXrRU65hp/K3Ij1+lB4LiiW3+FdhQ2qMfkPgT+E05uYq3aGYuoAExmBOgkRrJJ0qGcZKSlFfIrjKLjTMdZwwKiN9AwM6NJgzsRE+x0rRcLf5by6shhlncA8j1oDgXDGukEjKJzSddd9B0rV3+EKtvLbgNGvjOhJ5nnXqZMlOidQb3A8LxW5YbNbLX0APNywB+UMpBggwAywDEEazT3hPGlxMm2xVrcZl7pnNMaxMaERoQZmguzuCFkn+fxnUSBry1kU8bCIFLKveUgydTtO59vcUrUpJ0Hpdbnz3trcP75cVxochU8wpQQB6z6zUeA49kdo3tgmNwUJEqekbzrsfGn/AGpwK4m3buAhbqgAQdCragE+eo8zSnhPCDbZnfeNh1kbnxk6elOy5McsNfb4nYMWRZL7fn7htjGXL7EJbKqpkBiOoJOhgCIFVY9hZgvaZmR2W04JzEa5S6zEicsmZIJ5mmPZlctxgIho9I+1G8S4cPil2MjcLyGg36wVn1rztfhypcFmaGqST5MRdxhtLlEkt32G5LOMzHy0Jr3CYiXmZDKGHnsfy9qh2vwxR0ZJAK5c3IkDKdfIigOEPlUEmACdTsAR186oePVicu7JfSU2nx2LO0YZcjLv3l94I/OodnmY4nD5yCczHTT8P9KlxzFC5aORWbKQ2YKQojfU76dKl2dObF4ffdjr/k/vVXR3pimu4ufdm/ayDVL2CKYG3XZK9togsWfDrslHPhulVG1Q0FYNkrgtX/DrslZR1lYWvCtWha5kqPLgv0ojYz7MoK1Rdtc6LivCtRcDhflqxRV12xzqoCnQmC0RZKrZKLC1E26osXR83wrkPPWnVkZttPPn1FKsOkQfOnlorzNeb1Ud9hmGVrcst4P4gyXF0GupkwZiD761PAdnrYvGEzRBHgenjRvD/hk90jp40zwmVWyjeM3jBNRxyTjdbfAp9GgmzZZDtoegkg+VNFwZME7jwmJ6jmOo/vVdtBm12G1Sx/EPgPaY623ORhAlTuHzbxuCPHkd0+JLI9KOu0BNgitw5lVMzZx3u45IAMSohpEwTO2+9QuI6SAWUt3Tvov4vypjc4+pulVAKAhSzFirMeSKNDvJJ0iOom3GgZF7xygZR4bR7betM1OLTZuOckq5RnWJ9CDM+2vtVF5riiUmB8zRI1OgJAgedM2w6yWDSs67bwB00/p7pbXGDMZQ9kMQwJhi2xyx/KR4dadBRlt2KPGUlUuSacVUONCr8wBpPPKfrRp4sTdZPmi2hG+rQpYz/wBW3hS68qFs1pShABysGMqQI2zEmD0G9XcO4fLlyW+UhpBEMGAAg7iB9IrZY1FHXx8/sV8WyXreUEBh5wCN9/AedZ98MbWhIJ+b1P3238a03EbKwNpMT13An7+9JL95bgbuhcuixMwNQGnQkiTRY3SrsDkab2CWth0Zf8QI9xSXsaScVhh/hZwfZqNw+PRAMzgGIjdtPAa1V2DXNjVO0Oxg+Ian9DFxbT80R5Wvsz6abdefDos26gbdfQHnA2SotbB3okpUCtcaBvh4qrLTCKg9kGso2wErXkUQ9qKgVoaNsrNufOqitXxXMk1Nmwat48jIZK2ZQFqm7YiistWhJFeY7iynkXKKsyVO7aymvFanQmA0fNLWgoy5ZDQJgEfWhltzAo+zhicsa/73rMjSe4rFfKOwnD7lvW20nlJg/wBab8Cxd34kuhnYmDtXuEtkmOlOMMoViNQNJ5yddvcaCpMm4+OSVboNv4hgQQ2vJYkN+lB9rOJqLfw7ltpK5lYRCsfvRqrmNsiIEnMNdt1/vRt1JzqUzgrKgxqV0KkE6HMd5571NGoysel6KrnkyPZPGLcNtQdU0IO4bcn1b8hyp5Y4uq3MTavFQqsrqWOnetKSNfGPc0La4dYeb1kvZu2x+ORqdgQoGYHUaE+FZPi1u8CL9xJzEAuRKkqcsa8xlI66U1Yo5Mknf88mSm3CKrg2nEmKqFBgkACRGpBmOuw8NaQPdUQogZgrEwZzMoPp0OnKo8MxPxiGdszyRLECM3xGOw2lBoObadKhftEsSpJBJmd5mCIEQZ7sc9I1MV0MWl0zNk1O97PCLmZmSDcykEHcgDvGesD11o7CfvNxgHui2GGcZEkxsJJgDbkDsJO1e4HGJbyuVBOniRGh361dxbiaO6OkHLBJIhkiZUTuTIEA8j10GWZ6qrgfKG6bKOI4gJaOZmJIjMVBMDUnKsDlOlZ7FsEzHeRoQdDsB5iPvRGKxczP+FwPCVb86DwmES5HzbgATpCqNfpFUQjatmZIuK0jThp7g6/qBRHZC0P+JP6H3FRVIJA20+wqzshdB4k3kAfMKTWdI/Xv87oTl9k+kMtVlKIOXqfaoED/ABD619KeWUFKgyUQV8RVbJ5e4rjigrUSKvu2iCQRBG45idRIqlhWHEDVTWulWE1WWrjSorUasZqrJoTTyrEqgvXguxU2bCsitcjITcS6/bkUputBpt8UEUtxSTXluLg6ZVaaMLhrPOBTTCjVZ0gx76D0NL7O+XpTLA2iZBMk7SsDTqOdKzSfdnYklwhvat6CBqdImNaZWcEqqHYHukNoSTprI69Y5xS3A4ds2VrahdwVYnUR1AIPP0pzfxISATvrr0GpqCeWUU6HNRFuL4v8O/3e8t0Ie6ZlpIzCBBGWAfIVLiXGflee4HAaNCFcFDM7fMp9KynaXh/8WVPeYfEMfLrJ7sb+fM1LgtzEYm4bShPlJYtIWDpqIO45c6qjivGpt3tvewGLNFNxfPYd8IwlsWv4jABSyNadlYq5nukErsdoEmARqTAfHuMWjh2s25cI/dMkgANvJ1MsT6NXjpdTEJh72QTvc0zG2BEfE+YCNDzAkU14vwaz8K3btJmZQ13NADFFgrm2gFnWOfd2rHOEZpvvvzsMV1Sfw4MpZuGzbDt3k7oKgA5dxmfmCTLA6gwVMHWisPxkNdy7I6ACQJBEhQRsSUgEc/U12Fx2XMswMuYA7coGnhPXWhcFhbZvEXEIGUnL8uvLUeGs+FWyqSuhCTjJ2O3VSO+csfj1YLOoL82tHSLm67NOhpLxbAvZuM2g2LcwejAjQgjn4U9UBSqsdQRkPOSYKNyIYzptM8qC7R4b4bIQDlylDCgCUuONBtEDQ9DSFzaK4OSWhvbt5kcLgrUF738RnDRBIUCDJ05mSB5aUK6i2cq6qZIneDoJ8iPpULGJzAqPlIhlOkDn5VHBYgkpK59DuJ3Kx9Z967FrUmnx+UZOk9ivF4dnY5bxQALprzHgRTP9ntj4XEFVjOZWM6z8pO3vQvEuEZ7hKPl0URlkbDmNqO7A4Nk4tYVyCTn2nYW3jfyp+HItVRf6UJnBctH1o2QdtaDxRVFLMYA3ME/YV72xxow62m6sRpodhWftdoUuasBHUkqfca1VP+orFLTOP0Jf7e1cWdf7ZYRdPiyf5Vc/lU8H2is3fkcjwZWX7iPrVV7BWXJZGKnmRluD30aKW40tbmLqsB0JB9jTsf8AUMM9kwHgkjSXL07maoa941icR2nRNGuAHpOvsKFbttaH4yfIN+lVeInwBoN4cT41E4zxrBf/AJzb5C43kv6miMJ2tDMJs3Csie+imPCZj2oZZEglA2LYzyqpscPCs1i+LXFUsLYA5A3AT4bLSS72ruToi+5oFmT4CeOjeHGCvfi+NfOj2pu81Hpr9zV1jtDd3Dr4iPuN67xEZpN78WoXLs1mk7SgjVWnwgj0M1F+0oG6sB10/WlZFHItzVcQTD2ZYEaERJ8Oh6zrT7CW9R4a/lSXDqAwaYgQZ2PT2118aJxXaK2kC09tmYwJbuKBuXI28hqTXi5YSyOolUJKO7NVgh3ttN/Ss7xLFm5dfXQSAJ2HOi+HcTd7JNxMsjKpEw0sokBoZZmdeVIcBcU3PhD5mJzNBIWT3j4t9BU0MTTa8gMs7o7tHfBv21ET8JQwB0AklQPQ0ZwzjdvB4u7nBFq9bUZlmVIEgwNY1O3hSDjmW3iSqCQgC+oHP3ptigAiplts9wO2dj8q2xpl5AmG1M8hV7xrw4p8Nf8AoiFvJtyV8f7T27mKtPZX+HaAXMRBeT3iZ1OnXXc860vCeKfFF0htgLaMdYUCSCN/mJPoOVfO8ZGhCwI5bTWv/Z9eT4bhdLgmCdRLCAY8/uKV1eCMcKlHtt9+/wCdyjDNuTixbZw9wMy3lKuV7ojXoD46yaZngzXFS7IWEBM7QJnXc9Z8aV8ex7MbVxz/ABcrK882RmUyBEaEexrSus4EMTLC2GPjKxy8KHPOajGS2vb9ivG4yTTE/D+JWrbg3CGUMD3gQARqDqKJxPFbF/EMFJZM3dYM27QW0OkZj6QKy9vDqdST8Rg1yNMsCSF8yBPtVHCcYLTMSMwAeepUiNPefQVS8MZ3u7ExzuDtLb5mk49g1a6GDZCRBBlVPhnEj0MULYu3MOS4WNAP8SEA8nXT3qnD8Q+JdEMShH8QkHWADBDbkaa8pOtWYu6pJew/wyOXyq0dDMbcjQxi4VjlvsM2ktaCcNibzsXXIVnWZnYdKbdjGJ4xhS0AkXNiT/8ArudRSrs45NtmbmxO3lyFN+yB/wDGML5Xf+3crMP/ACKoCfsWan9sd2LWH6fEefIIK+WjGFtSZ6DkP619K/bcYtYb/Pc/0rXyWzcgeVX5Mac2yS3VDO/xN1XumD4c/aocK44bjqH5sFaYg66Ez7UBdxAP9fyoTC926I5n+tJngjKD23BjNqYdxsq15yABryAHKKU3GA39huf0o3E3e8zHUk6e1AYe1LmddadiWmKvyCe72OXEkkADIvgPzNfRewWFsIRduBbh5BtQPfesZYsgAk67cuWv6Uy7MKz3CinaT7UOSWqL7UDLHLamfUuP8Ws37eR0UjYRoV8iK+ZcW4YEc5TKzp4VpuJcOVQGuM0xsHKD/wCOp5c6zWOxEExqOUmfqak6eTvYsnjilQsC+tc+GDbfNyq23qJqME7VfyISOw5IOUx4GDr/AFow25TUa1SLWYCTEa6dRXrXyVHIyZB09fCZrLO09gi9gTdACtlkidJBA1Gnn9JpzwLgtu3LkBnP4iq6f5VAhfShOHXNjsYMTyNO8OwjpXlZskq0oZCC5LHuKVfXUAE+EHMD/wDE1leF4gJirhKllbOpA1OUtvA8NK1mFtBgejCCfT+9ZK2ot3yGkZW1IOoIMT+cUnCqUvkBm5TFvFsIqYplBJUnSdDyEGasxGHIC5jofkkySNpyjUCRv4eFG9ssORct3hBVhGcbFtN/ExPpS03wXzaRpz5BQIn3r1+m9bCLvsRZG4SbRVi1EAdPy3o/gPD8Qj23tHKHYprBkcyVO6/mKVg6N9Pv+lbDBuPh2gu4URzE6z9Z96V1M/CjS3LOjx+NN2/iD9uMOgKZQPiMWmImPeYmdY9eVanBWJw6KedsKeolQIrM2sab2NshtYkQdu6G18T+ta/MYMZZkSugOu5hyu3XWY5V5vUqTxRxrsr+v8FMWlKUv0+h8qsXmtvoYKllP2I1o/h+CUpetsMoZ0YPoTlUPIAPXN96r4zh4xd5QJi4xga761F7pHzAlyNEG584+Uc+telJ6kmtm0v+yWPxD8PYU2nVNIMxyCmR8250iajgOEhnIctqQBl+WIkmRz8Op6U0sX0KKVEAgAkaQflIPjM0y4pYCWjkEMIIIGw0GvpO/Oo45ZJtLuVRqMbYt4fbFsMs6AnfyFG9j/8A1jCR/huH/wDncoXDWAQdSRPrsN6J7HJHGcIOWW5/2rlH03vzJu8dmh/bc828MP5rh+iV8fLnZdTv5Dx5Cvr37cz/AA8N/muz7JXyC0pEg6EzPWBO1etJ02yNK1RD4mbnGsVFLmVwW+UHfwr23biSfKOdeWrgNxcp8esHfbnQ88AVXJLEX5YsSINU4NyGkggEzMaT51PEZhqG+gqbcTuG38InuEydBJM9ayMWlQd9y9sRCx4j8/1pv2RWLhcGN/Qc/pSD8S5Z0ifOda0/BcFdguBIJ6iY228hS8iSgynDKsisM7T8Te86idY7oEAQPEmAJrIviXZypMEd31mjMRxJWvMWkKJG8Exy/pQjXVa78Rdy0+IPkOVHii4LgHPljknS4I4jFsvc0EdOdH4AwBI+bb1oDFkZjIGoAmZgxyPODQ+IxZ0g/LtHhT0tSRO/Rs0yXhMUHi7kODJMjy8NKhhMUrZSVMNpuPm0B9iaKvOgJEyQByWBPiRUspaZVQ1brka4ADMJ6600NtiCFEkEGNpykEieUgGlNhSF0Enzj702wnEwxysHV9NBlII0Gh5/lNebNW7GJ1sFYS4Vm4yrbQ/h3J01aQYX5doOxrB4vinxr1xwIzGVH8ugExzrcdqnAw7Ie8YGsDryA5wTB5V81w8hgR4D3JAqjpYxdv8AQnzvbSbjD2VOBe3eZVBBZSxG/IxvvA061i8Lhs0yYAknrpvpypu1oXryoDAGisP8Ed6Z5yCfWnXaTs+FtJcRpVCCwYCSPA7sSYEeJNbj9Ts3vLf5BqGpamtkCYrgq/uyG2vfVf4u4PideYJjyApdhsayAgcunlrvT63jUCFXYw4Ocnx0EHxkTNDcd4WtpgUkyWLTrsAfQd40mGRN6JrngPLjlgeuDBOz5ZcRbcqSIfLrEtB5jY71v7mIyoXYDTMZPQAmZ5AxWcw4Vvhvm0UHTwOWftyEzFFcdxWe3kQZPiNkM6EABST0IiNvLyg6l/3GRWq7fd/sURj4cK5s+f4kvevsVnMzE9IJ1Oop9aw6Ya05WGeQMxG8kSPYH61JWSwkIO8TJPOT/T86uxeCJwi3GJEXDPiCVA8tQ+vj416U5eIl2j/sVo8O33AR87NBCuA8A6h1j0G/PoKf3+JFwFy/NAYjqpO/SZHtQjYdjJZVFsMpQrEQVCudOWY8/SuvNGoI1kSNBlB0Ptz86TFqVfn58QnencIwjaNH+I/6VonsoP8AxnCf5bv/AG7lBIhAbLHzc5H4V5V7wTiqYfiWFvXjCKtySoLfMjqNBqdSKLpffmy92an9uH/lYb/Pc/0pXx/FzGizMGeY3kD2r6N+0/tbh8YtlbDOSjOWzIVEEKNJ8qwOKUlIHh9F1n3r08r9Imj7II4J1zkDflyOh/OqrCgXFiYBO+nMwfrReLtQq+IHsopbZuHOJ612N6ogTVBF/eKHNzX1HsOVHhVJ2qF3AL3iNxBAk9KJZF3O0MkHysG+aILLqI1mDWq4JxNkJAs5cx7pzAwDG86kDw61lODANdQMrMrGCBOaNuXMTNbnh3DkA1BJ0E5mH51L1OSEVpkvz6jscHJ2jPdvEi8rD8Qn10/QVl1cA19Cx/DUu3YdZVU0BLaGevkaw+Iw8MYXSJ2/34UzpMqcNHkZng9es8xGLkAtB5dPtVDHSdNeleYZgGk7DMR5wY+sU24bgEZZZZMxueXWDVjksaFb5Czs5hJlzsug8yNfpRWIvMdCNtN/6VZw1lW2QNNzH/SK9xtqF33M7elR6tWRthuNRSQ5tJ40ZgLYN211DM0xuAp5+3sKDTEZEJiWOg9etE8FZ/iqzAFTKgwQV0zTBJ0OWPavPlHa0Fq3oL4yudyvl9iPzrJ4bhWa4UJjcZonUfLp5wfStJxy7AJHzMQo9aU4YsIgy4MgHWZliTO9I6WUlFy8zpQUpb9hZZJsXyVAAnTTkfDyp0eJYjGWyi2QoDBSZiTPQ+XvQI4cQTOyqxgzuJA+8+tbnDYFFtiASdGzTqSCCDPWap6rNSjKKt+bDUG41wjI2/4Y+GwkkQVJBBBHdkjQ/hIpvYxNt5t66gxO+qjrvrPtQeLuKXul3CoM0dCy6AeGuvlU+EYUXLgdTAVlEbkiG0HTafSp5pNXL7eZY1eOn5E8HhGhgo+VtATHytmAny09RVmPBdHuMCoQZVEg89dtP9imeK4latMVd1QkAkGZjwjnHLnypFx26ptEJKh7pkERGRAdBJA1PueUUGNeJO6on9lJfCjPXrZZgu8tG+8A8+msVruNR8NbMAsyjKvUhgfKN/es5wiDfVmYQDLEmBoMx/L60fh8Q17FPcJItwqoYkCDIPnofVhVnUOkvgrBuk15jrCPFsAwVUEALryg766GaSMwzZhrqY+s0biXNqw5fQaKEAGgGWSY3JMnpB5a0kscSR20kGOmnuKn6fG1Fs2bWyG2HOjef1gUm40v8SyBHyHfbc0ywd3Q9C0ekClHGbn8S0f5Dt5mndOvXM2XuxfihoJ+0VTnUg6kHnXt1yRzP1qu1grh/CfM6fevVklW5EnLhIm9ruSJzKCAfD18zSu0O8Kb3bZRY7vvP2oZsIN59TpS8bpMZKLdFWeDV9u6OfM6+VV/BE7j70ZZ4XtLBZ2zBgCPDTWudVuGk2V8ORDmXM6d4EMIJgT+orb4DEW1XvMzafMV1MbaDQQOXhWcw/C+j2j6x/qApovC7gGig6ToykR13qbK1MbGDiXvxS1mLGdQdOnygDXwXXzrH30B3mYj0FOsZw9joAZ3IGsdNqEucIeN48GVl/Km4dEeBU3N8icAj8Ioi2Ogioi2edWpbMaVXqTJm2W4O4QYI0ozElTPLbkRQyE6aVbdcwSY3j7GlNJsJSb5NlhUCgDqR+tFLdKsO4ApbLObvS2gOWIj1nWgkOgY67QPE7eVQu49k0Jz6AqQsQxldfLx11ryFcpbooeyF+NuF7pYjRQ0a6AgmfWAPrQnCiGubxOa3PISO7HjvTC5wsXBmAAYSVYiYLanSecmkPDrjC4LZ7pDjN1BHTzmPI1VDS4uMHwhTTVX3ZpL4MkH8Wk8pKz9waa4LiObDi4dGTMrDxTQj7GkfEcUEVzErz8DqyHynSaVYXjjBLqxJYhxzAJAzcvxHL9aQsDnDbsyqUlaTPXh2EncRBkbzMeFaTgGEMlh8qKVnnqZBAG+mnrSFkdQr3DDC2MggHusdPfXkN61PA2GXmHeXIYEZp5gneNJjw8KDqG3GkNuk/iTHZ22xNy6Wcs2cIzD4YZv5QBmgaCZ0is92zvKbqW7YAVE0CgBRmJ2jTlWtxV+AOQAnkYHM7x1r5pxDizXbj3DpPLoNlHoB9KLpFOc2+yETaiki3A3CttxOrSJ6Dn9q0fZ+4MgAZiDLGRoAACQD4lp96y2FxGUCPtv1+tME4i8rqYPSANo1ij6nG8ja7G44pelfYe8ZxEBZYd47eA1md/CKUYh1AyqoA37uhn869e+HdTrpJO3IR7Emh8beDEgCOvTTbTwoYKqRsrabQVhLhySNBO3oKW8SkPagT3TA0PM9aZYJu5/vpS/iur243yt9zTcS9azL9BAmOuNABiJB026cgKrLk8/9+tX8VUZFgRprvvoTE8poSyjMQqKWJ2CgknyA1q2rAuhl2f7OPjr4so0aFmY6hVXw0kyQAPGtfxfsBhMDaW7iWxTgsqaKqqCQTrrtodiaYfss7MXra3rtxGRmAQW2t3EuaHMSMygEHTadtYp3274Nir2BW3astcIuJcy6E6MZBUnXQ1fjxRWO3ySTyNz24Mbh04ZbOa0pvn/AANaZyBtPeYCPOfSm2CHC7gBv/DzbKlz41oWwdcqhTCrJJ3I1rYYa61u7lxFmwiIBLpbdGcZARGZYIEkEBtwdKVYvEYK5ZxFx8JZdbeZc+QliYzAF8ogqGBMEwI1G1a32pfQztq/cnwvslw6/aF6zhAyNOU/EvrOUkbF+oNEXezVi58T/l3syotH4bMoZIVjpB/FpO/d31oTsHxdk4ZhwmQsAwg6kA3HJkA6TIrQ8W4s9u0Whc0AbaZj/s1tY6txMud1ZlLvYK2mtgMrZSpLXdcp3MNb38jWaxX7OriCUxFp94VmCMTGgEMQeXIVrU7QX3/EOeygUpx/Em+GzXHMASdYBA3FKm8LVaRkfET5PmlxbiMyPoykqROxGnLSuuXmAAABJAJOmkmNJq3ijMbrMRGfVdtthtQ7t3xrpv7CNajRS9w8P/L9qj8JdZVvqfzrkuVYz900PA3SmOcBiBdQSY22MGRsZ5UPicylhJInczsQCIJ31mlHA2Nw5RcNuADpzo/HXPhFP45aWAZXgmOogaRU8sSU6J8eRNXJDjCY0ABWImB/SkPaCz8O+l0fK5E+B5/TWrRiFcko0xv1q7H2xctFCdCJU9DyqRLwsurz5KMiUo7CPEcVJ7ramMjdSP1kKfWreEoFDZyRIERsSDop89fWKUWdG73KfcUwEcz4/avUzJadKJsO71sY270sc0wZyjUnTQA+XLyFbC9ixbyEKSVWI7uYL8uxPMlefLwrB4bFN8RJAJzKI22br4kb1puI4wwYAJJBnQDQiJ5mvOywqSKdWpFnFcU7obdoyWHMx3SefpptzpEvA7YIDuST/hgDSdNdf717xVnRfiIdCRJGuhnXX096Gwl43NzOnt6UcFKEPRYEqlKmG38NZCxliIk8xIn5iN/6cqpvKqRLhugUa+tW3kkFSJDbxz0ilzcPIb5o+ketHFauWbLZUjrOKysfb0/2alm1mdDQt20RvB6a1JBpP9qa4rkXbqhzgP8AyyTpqfsKHbDG9ftW0IJYFR0kg7nkBvVnDlzI3nP0q/D5reKsm2wRsrgGJjMjA6czBI9aDG6yML/A+g8H/Zlg79qzcu33uKw7oWLQMyYMy2kEbjattwfsVg8KQ2HsIjiQH1Z9dD32JO1Yj9n+Lu/ANkXQfh3CwFxYGVt4PmZj+at9w7Eu2YXFAKnQqZDLyPgetexBKrR585O6YViOHhhqzRHIwfOdwda8w2DW2IUH1Yn7161wgUix3aX+OLFt0zBSzyemgUeMnU8ojc6NpgDrF2luA27ikg/5oMeK7UtZMNZtC2ysVUEBfh3Lgg6Eagkgz150k4v2nu2bF+8JOQqiagqWcgDQGdzPLasNc7V4u5cD3LpCBMxtqYUiRpG0767+NJyZI4w4QcjWYzgfCnJf92FtuT21ew89YRlOlZ/iXbJSVtKt1rakfxbry0GVkk6kCNySYmqsdxQDDtcQ5pQ5Y6kae35VjeLX3JVQAJyCJ1ME8+W9TSyyew9QS3NviMQ1u2zDTaOYMwB96w3EOIXsQ5XNK5tBoNJMGOdFYbGXrSXrD3C1tGUqGALAFM4AYRpqNIienNfasgDfoDAA3Yr3iNW5HXrXSknwEVPgoDNmkA78idPHrQhbvnWYgfmalirZLF4ABMiCOund3FVIpljB3j2+1L7DFyEK9XC+YoMNVitQjLKcDjzbfMOUii/3n4lzO48xy9qWMyzI/vRFq/Pyr5mmz33S3POXlYfnIclWygkGAo5cvvRf77BjWDr4Ck63xPjVz3SORqeUG3uWY8yiqK8bbzOWAgbDxpebpkbx9PSjbeKI06E/rvVOLultT4Hy1inq47CNm20MuEWAWDHlqB5f7+lNr2KJ2G/X61nkxMZdecGOh3/Wiv8AiHKZHXY1FkhKUrK4TSQzN7TKdcxCx1B0P0k+lK+GXspIPKR7f2qeDxZaTO2g5e/M1C/YWZOpO5mtUaTizm7qSCb/ABYT3JPj/f8AShHQnV39taGa1roNK9+GZp0YRXsiXNlzWgdm8tKu+ISo2HI+YoZTHpViXOfXWtasDWxzwgyh0if6/pXuKuRfsnNl0aWHLQg/T71HhVssh16H/VXfC/5qyoUvv3QQsyDzOg/pU8PfMpXu0aXsViVt4tRbvkZzADkENIgiJ3kD6V9Fs4m9bZmNpGiINsxpBOoPjNfLn4QhxQXUMLZYWyJE6ai6hBnb8ApvwLjGIL3RL3FUoIzISO6Tvc1PvXpwzKEdySWNyexuO0vaxbeGRkb4b3cgGZSTbDsFJIH4hJgcyOYFA27Fk4hVX4TEWzPJ99J3POfEkms0e2guYi1g1XZg7MSGZWt5njQsp5cwRWgPGsJavp+85ULhodlIEgruwmPMwPGnLLBvkU8cqFf7QMEmFwtpUzLmxC3GTVgwSB/WsNiz3Xa4dAhAXbcuAD1+Ue9bD9qN/LewoV81od8rudSII6gkivnvGsdkYgrq287hYgQOR1JqbPvMdi2iFvjWy3FXRAo30UEqwMDxgUsxV8veDBpjYxCzAH57+FSbFo5ktqeuleIOkGkLYa0SvXIa8dpyjeRsAdfegLmOEwCSevIE9B6Vc0loj0rzGYMqyDIRm2kRmOmw9frRrYFk7y2yoKqymRMkEeOkzV2DSQx377CfKuxHDbkfJrI28/GjcNgsgIgmSTqeZrG9glyUDDzyr39xHQUcLYG4rzTpNL3CMajwZidfeiL2MIgWyVUe5Pj1oaOlSyHSR6VZJJ8kKtcHNcJMx/WrhcJ3NSbDNpH0/U0RawQGra0qU0GosHA6VcuCJ3/sKpvAkmFI6EbUZYtu1uGI3mJ+9DLiwo8i29aWe7r9qipYUVnVQQdSCfvXjYoHYfTTwitt8UbtySsYsp5HSKJW5mYSDOw5A0IjsegrwkmO9Enby+1A4KwtbSGLoMs7RvH+9aovMIECPPf3qoYuNBqTXmVjJJA0mW51kYtcnSlfB6dT+m9EWmGk0LaI5bdaneuhfl1PU/lRtXsLH3Brmjjpl+s0QjE43DZd+8NP+uknB8ZAc9Y+k034OGuY3CwNSXAExyY78qRCHrirV6s0Ni8f+IMjqgZbU/EMqYOTTQ5fWPw0BwnhjYh7obEG1ZzLnVNLlw5Bpm/Csf2rU3+EXgdLHqHX7iD9KzvZTHujXwqZ4dSdtO4B0/lr05YFar/RKsu24WvDbFjiWEWygVcj7aknLd1J3J21qH7TIz2B4OefMr+le8c4qjXEuXu46AhCrd8T/LGvP3NZXj/HviFAQ4C5oLsWJzR/7dtvGhnhcVYUMiboO7H4AXsPezkfww7LIlhkTMAh5DNBIAoDtGudEvRAuDTr3QoP1mruyXbC3Zw1yybrWma5mzZMyFcqgg7kAxB02o7tbj7NyzaNk2myzPw410XdRqNfClyrmjUV4G1YvOELoPEsD7dTQvAsFhXxWJt3WUKGItE3MuzsO60gNpHWrzY/ebubGt+6oDpb+G6z5uwIHmT6Cq+y/BrN65iVLFVVotw265nA0iHERuOfjWTTkbGkQv4VcLjsttpCCQbkvJKTHcgneBHhUuK4m5dxOGF22LeoIAbNu2s9NtqG/dhYxZRXcZZCtbUZySoIAXLGpMRFW3De/fLHxjLDUbTllozRpPlSdG9jLNHdws0M3CWPP3/pTBcZ4VYMUOdFCETnJiluFxuSai2FjYU1e8Dt/v3odrBPOm+CmBrPmdrwMVIsCapt3NKi3hXVuTjCxcJGui+fe9eVVjEltAfrQ5uEiK5bJmQKDQgtTDTbIBPL8/zocXW19qjrGsnoK7IY109aGqRttsrZdfGpMdda9ReVWBAN9PzorOIi4f08qpJk66Va7+g67n+lVlookjC34pA7o9TqfavfiAwTLHl/aq1J50QrgL4n/etC9gluQfERoB71AqeZr2QNtfGqmuSa1GvYPwLxPpWg7KS+OwgBIOZ9efyk1lbBrUdij/z2EjfO/wDoNDFVkTCu40fZrWCA3JY+JP5Uk4j2JtNnNmbTuZJV3AJ6lQYNaOOtSAr0tbJdKPkvFv2f4lCSpFzxBhj5h9D7msvjMDctmHRkPiGX7yD6V+hIoXF4K24IZQQdxA+361jnZ1NH5sxdjXbyJiP+lV3PjR2B4cyoSQQHgKTz1/qK+y3ewuEL5xaQMPDT/wBo0+lLO0fZY3chRgChkAiVIkGNNtqXKGpbBxlTEK2cSigBwQNNydqU8M4TkL/FVbmZp5yN9uY35dK1963fHzWrZ/yufzWltxG52Gn/ADKaTNeQyLEPD4TGmBAhoBJP4RzOtEcQvA4+x/lH/wB6pZP+bEhgTOnP5KKv4NfiLch8y7dOfh4mkudcjK8h2/iKHKg86FTFnman8cb0OuL7BaWXEGqTcbrUHxseNUG8TvWprszmjA/pXgrq6nEh7RK11dQs4na3qu5XV1KXtBly7e9Dg11dRwOkDk61OurqMwm1Qb5q6uoUEj1jUTXV1ajmX4atP2H/APUML/nP+lq6urF7aD/xPuPOp11dVjEELp1qo711dWHFb70PjPlr2urVyc+BfFC3RXtdTGLMh2jUC+hAg5TqN+VQsXT1Pua6urzM/tluL2Qm5tQD711dSBhA71S+9dXVyOP/2Q=="/>
          <p:cNvSpPr>
            <a:spLocks noChangeAspect="1" noChangeArrowheads="1"/>
          </p:cNvSpPr>
          <p:nvPr/>
        </p:nvSpPr>
        <p:spPr bwMode="auto">
          <a:xfrm>
            <a:off x="1190626" y="317897"/>
            <a:ext cx="1264444" cy="1114426"/>
          </a:xfrm>
          <a:prstGeom prst="rect">
            <a:avLst/>
          </a:prstGeom>
          <a:noFill/>
          <a:ln w="9525">
            <a:noFill/>
            <a:miter lim="800000"/>
            <a:headEnd/>
            <a:tailEnd/>
          </a:ln>
        </p:spPr>
        <p:txBody>
          <a:bodyPr/>
          <a:lstStyle/>
          <a:p>
            <a:endParaRPr lang="el-GR" sz="1350"/>
          </a:p>
        </p:txBody>
      </p:sp>
      <p:sp>
        <p:nvSpPr>
          <p:cNvPr id="16" name="TextBox 15"/>
          <p:cNvSpPr txBox="1"/>
          <p:nvPr/>
        </p:nvSpPr>
        <p:spPr>
          <a:xfrm>
            <a:off x="-16474" y="657395"/>
            <a:ext cx="2284217" cy="262829"/>
          </a:xfrm>
          <a:prstGeom prst="rect">
            <a:avLst/>
          </a:prstGeom>
          <a:noFill/>
        </p:spPr>
        <p:txBody>
          <a:bodyPr wrap="square" rtlCol="0">
            <a:spAutoFit/>
          </a:bodyPr>
          <a:lstStyle/>
          <a:p>
            <a:r>
              <a:rPr lang="en-US" sz="1108" b="1" dirty="0">
                <a:solidFill>
                  <a:srgbClr val="E46C0A"/>
                </a:solidFill>
                <a:effectLst>
                  <a:outerShdw blurRad="38100" dist="38100" dir="2700000" algn="tl">
                    <a:srgbClr val="000000">
                      <a:alpha val="43137"/>
                    </a:srgbClr>
                  </a:outerShdw>
                </a:effectLst>
                <a:latin typeface="Tahoma" pitchFamily="34" charset="0"/>
                <a:cs typeface="Tahoma" pitchFamily="34" charset="0"/>
              </a:rPr>
              <a:t>TAVERNA STAMATOPOULOS </a:t>
            </a:r>
            <a:endParaRPr lang="el-GR" sz="1108" b="1" dirty="0">
              <a:solidFill>
                <a:srgbClr val="E46C0A"/>
              </a:solidFill>
              <a:effectLst>
                <a:outerShdw blurRad="38100" dist="38100" dir="2700000" algn="tl">
                  <a:srgbClr val="000000">
                    <a:alpha val="43137"/>
                  </a:srgbClr>
                </a:outerShdw>
              </a:effectLst>
              <a:latin typeface="Tahoma" pitchFamily="34" charset="0"/>
              <a:cs typeface="Tahoma" pitchFamily="34" charset="0"/>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7931"/>
          <a:stretch/>
        </p:blipFill>
        <p:spPr>
          <a:xfrm>
            <a:off x="4584258" y="3540246"/>
            <a:ext cx="4559743" cy="3317755"/>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t="6395" b="8150"/>
          <a:stretch/>
        </p:blipFill>
        <p:spPr>
          <a:xfrm>
            <a:off x="3563888" y="2924363"/>
            <a:ext cx="1669562" cy="1902299"/>
          </a:xfrm>
          <a:prstGeom prst="rect">
            <a:avLst/>
          </a:prstGeom>
          <a:ln>
            <a:solidFill>
              <a:srgbClr val="FFC000"/>
            </a:solidFill>
          </a:ln>
        </p:spPr>
      </p:pic>
      <p:sp>
        <p:nvSpPr>
          <p:cNvPr id="21" name="Rectangle 14"/>
          <p:cNvSpPr>
            <a:spLocks noChangeArrowheads="1"/>
          </p:cNvSpPr>
          <p:nvPr/>
        </p:nvSpPr>
        <p:spPr bwMode="auto">
          <a:xfrm>
            <a:off x="107504" y="2708920"/>
            <a:ext cx="3888432" cy="430887"/>
          </a:xfrm>
          <a:prstGeom prst="rect">
            <a:avLst/>
          </a:prstGeom>
          <a:noFill/>
          <a:ln w="9525">
            <a:noFill/>
            <a:miter lim="800000"/>
            <a:headEnd/>
            <a:tailEnd/>
          </a:ln>
        </p:spPr>
        <p:txBody>
          <a:bodyPr wrap="square">
            <a:spAutoFit/>
          </a:bodyPr>
          <a:lstStyle/>
          <a:p>
            <a:pPr algn="just"/>
            <a:endParaRPr lang="en-US" sz="1100" dirty="0">
              <a:solidFill>
                <a:srgbClr val="002060"/>
              </a:solidFill>
              <a:latin typeface="Tahoma" pitchFamily="34" charset="0"/>
              <a:cs typeface="Tahoma" pitchFamily="34" charset="0"/>
            </a:endParaRPr>
          </a:p>
          <a:p>
            <a:pPr algn="just"/>
            <a:endParaRPr lang="en-GB" sz="1100" dirty="0">
              <a:solidFill>
                <a:srgbClr val="002060"/>
              </a:solidFill>
              <a:latin typeface="Tahoma" pitchFamily="34" charset="0"/>
              <a:cs typeface="Tahoma" pitchFamily="34" charset="0"/>
            </a:endParaRPr>
          </a:p>
        </p:txBody>
      </p:sp>
      <p:sp>
        <p:nvSpPr>
          <p:cNvPr id="18" name="TextBox 5"/>
          <p:cNvSpPr txBox="1">
            <a:spLocks noChangeArrowheads="1"/>
          </p:cNvSpPr>
          <p:nvPr/>
        </p:nvSpPr>
        <p:spPr bwMode="auto">
          <a:xfrm>
            <a:off x="107505" y="980728"/>
            <a:ext cx="4392488" cy="2123658"/>
          </a:xfrm>
          <a:prstGeom prst="rect">
            <a:avLst/>
          </a:prstGeom>
          <a:noFill/>
          <a:ln w="9525">
            <a:noFill/>
            <a:miter lim="800000"/>
            <a:headEnd/>
            <a:tailEnd/>
          </a:ln>
        </p:spPr>
        <p:txBody>
          <a:bodyPr wrap="square">
            <a:spAutoFit/>
          </a:bodyPr>
          <a:lstStyle/>
          <a:p>
            <a:pPr algn="just"/>
            <a:r>
              <a:rPr lang="en-US" sz="1200" dirty="0">
                <a:solidFill>
                  <a:srgbClr val="002060"/>
                </a:solidFill>
                <a:latin typeface="Tahoma" pitchFamily="34" charset="0"/>
                <a:cs typeface="Tahoma" pitchFamily="34" charset="0"/>
              </a:rPr>
              <a:t>Following the Acropolis visit, a short walk will bring guests to </a:t>
            </a:r>
            <a:r>
              <a:rPr lang="en-US" sz="1200" b="1" dirty="0">
                <a:solidFill>
                  <a:srgbClr val="002060"/>
                </a:solidFill>
                <a:latin typeface="Tahoma" pitchFamily="34" charset="0"/>
                <a:cs typeface="Tahoma" pitchFamily="34" charset="0"/>
              </a:rPr>
              <a:t>“</a:t>
            </a:r>
            <a:r>
              <a:rPr lang="en-US" sz="1200" b="1" dirty="0" err="1">
                <a:solidFill>
                  <a:srgbClr val="002060"/>
                </a:solidFill>
                <a:latin typeface="Tahoma" pitchFamily="34" charset="0"/>
                <a:cs typeface="Tahoma" pitchFamily="34" charset="0"/>
              </a:rPr>
              <a:t>Taverna</a:t>
            </a:r>
            <a:r>
              <a:rPr lang="en-US" sz="1200" b="1" dirty="0">
                <a:solidFill>
                  <a:srgbClr val="002060"/>
                </a:solidFill>
                <a:latin typeface="Tahoma" pitchFamily="34" charset="0"/>
                <a:cs typeface="Tahoma" pitchFamily="34" charset="0"/>
              </a:rPr>
              <a:t> </a:t>
            </a:r>
            <a:r>
              <a:rPr lang="en-US" sz="1200" b="1" dirty="0" err="1" smtClean="0">
                <a:solidFill>
                  <a:srgbClr val="002060"/>
                </a:solidFill>
                <a:latin typeface="Tahoma" pitchFamily="34" charset="0"/>
                <a:cs typeface="Tahoma" pitchFamily="34" charset="0"/>
              </a:rPr>
              <a:t>Stamatopoulos</a:t>
            </a:r>
            <a:r>
              <a:rPr lang="en-US" sz="1200" b="1" dirty="0" smtClean="0">
                <a:solidFill>
                  <a:srgbClr val="002060"/>
                </a:solidFill>
                <a:latin typeface="Tahoma" pitchFamily="34" charset="0"/>
                <a:cs typeface="Tahoma" pitchFamily="34" charset="0"/>
              </a:rPr>
              <a:t>”</a:t>
            </a:r>
            <a:r>
              <a:rPr lang="en-US" sz="1200" dirty="0" smtClean="0">
                <a:solidFill>
                  <a:srgbClr val="002060"/>
                </a:solidFill>
                <a:latin typeface="Tahoma" pitchFamily="34" charset="0"/>
                <a:cs typeface="Tahoma" pitchFamily="34" charset="0"/>
              </a:rPr>
              <a:t>, </a:t>
            </a:r>
            <a:r>
              <a:rPr lang="en-US" sz="1200" dirty="0">
                <a:solidFill>
                  <a:srgbClr val="002060"/>
                </a:solidFill>
                <a:latin typeface="Tahoma" pitchFamily="34" charset="0"/>
                <a:cs typeface="Tahoma" pitchFamily="34" charset="0"/>
              </a:rPr>
              <a:t>a traditional tavern located in the heart of </a:t>
            </a:r>
            <a:r>
              <a:rPr lang="en-US" sz="1200" dirty="0" err="1">
                <a:solidFill>
                  <a:srgbClr val="002060"/>
                </a:solidFill>
                <a:latin typeface="Tahoma" pitchFamily="34" charset="0"/>
                <a:cs typeface="Tahoma" pitchFamily="34" charset="0"/>
              </a:rPr>
              <a:t>Plaka</a:t>
            </a:r>
            <a:r>
              <a:rPr lang="en-US" sz="1200" dirty="0">
                <a:solidFill>
                  <a:srgbClr val="002060"/>
                </a:solidFill>
                <a:latin typeface="Tahoma" pitchFamily="34" charset="0"/>
                <a:cs typeface="Tahoma" pitchFamily="34" charset="0"/>
              </a:rPr>
              <a:t>, almost at the foot of the Acropolis, with very cozy atmosphere. </a:t>
            </a:r>
          </a:p>
          <a:p>
            <a:pPr algn="just"/>
            <a:endParaRPr lang="en-US" sz="1200" dirty="0">
              <a:solidFill>
                <a:srgbClr val="002060"/>
              </a:solidFill>
              <a:latin typeface="Tahoma" pitchFamily="34" charset="0"/>
              <a:cs typeface="Tahoma" pitchFamily="34" charset="0"/>
            </a:endParaRPr>
          </a:p>
          <a:p>
            <a:pPr algn="just"/>
            <a:r>
              <a:rPr lang="en-US" sz="1200" dirty="0">
                <a:solidFill>
                  <a:srgbClr val="002060"/>
                </a:solidFill>
                <a:latin typeface="Tahoma" pitchFamily="34" charset="0"/>
                <a:cs typeface="Tahoma" pitchFamily="34" charset="0"/>
              </a:rPr>
              <a:t>The Old Tavern of </a:t>
            </a:r>
            <a:r>
              <a:rPr lang="en-US" sz="1200" dirty="0" err="1">
                <a:solidFill>
                  <a:srgbClr val="002060"/>
                </a:solidFill>
                <a:latin typeface="Tahoma" pitchFamily="34" charset="0"/>
                <a:cs typeface="Tahoma" pitchFamily="34" charset="0"/>
              </a:rPr>
              <a:t>Stamatopoulos</a:t>
            </a:r>
            <a:r>
              <a:rPr lang="en-US" sz="1200" dirty="0">
                <a:solidFill>
                  <a:srgbClr val="002060"/>
                </a:solidFill>
                <a:latin typeface="Tahoma" pitchFamily="34" charset="0"/>
                <a:cs typeface="Tahoma" pitchFamily="34" charset="0"/>
              </a:rPr>
              <a:t> operates since 1882, at the north east of the sacred rock of the Acropolis. In the indoors section there are wall paintings with scenes of the early 20th century life in Athens. </a:t>
            </a:r>
            <a:r>
              <a:rPr lang="en-US" sz="1200" dirty="0" smtClean="0">
                <a:solidFill>
                  <a:srgbClr val="002060"/>
                </a:solidFill>
                <a:latin typeface="Tahoma" pitchFamily="34" charset="0"/>
                <a:cs typeface="Tahoma" pitchFamily="34" charset="0"/>
              </a:rPr>
              <a:t> Very </a:t>
            </a:r>
            <a:r>
              <a:rPr lang="en-US" sz="1200" dirty="0">
                <a:solidFill>
                  <a:srgbClr val="002060"/>
                </a:solidFill>
                <a:latin typeface="Tahoma" pitchFamily="34" charset="0"/>
                <a:cs typeface="Tahoma" pitchFamily="34" charset="0"/>
              </a:rPr>
              <a:t>popular with locals and tourists alike, it offers excellent </a:t>
            </a:r>
            <a:r>
              <a:rPr lang="en-US" sz="1200" dirty="0" err="1">
                <a:solidFill>
                  <a:srgbClr val="002060"/>
                </a:solidFill>
                <a:latin typeface="Tahoma" pitchFamily="34" charset="0"/>
                <a:cs typeface="Tahoma" pitchFamily="34" charset="0"/>
              </a:rPr>
              <a:t>greek</a:t>
            </a:r>
            <a:r>
              <a:rPr lang="en-US" sz="1200" dirty="0">
                <a:solidFill>
                  <a:srgbClr val="002060"/>
                </a:solidFill>
                <a:latin typeface="Tahoma" pitchFamily="34" charset="0"/>
                <a:cs typeface="Tahoma" pitchFamily="34" charset="0"/>
              </a:rPr>
              <a:t> food and friendly </a:t>
            </a:r>
            <a:r>
              <a:rPr lang="en-US" sz="1200" dirty="0" smtClean="0">
                <a:solidFill>
                  <a:srgbClr val="002060"/>
                </a:solidFill>
                <a:latin typeface="Tahoma" pitchFamily="34" charset="0"/>
                <a:cs typeface="Tahoma" pitchFamily="34" charset="0"/>
              </a:rPr>
              <a:t>service, with live Greek music every night.</a:t>
            </a:r>
            <a:endParaRPr lang="el-GR" sz="1200" dirty="0">
              <a:solidFill>
                <a:srgbClr val="002060"/>
              </a:solidFill>
              <a:latin typeface="Tahoma" pitchFamily="34" charset="0"/>
              <a:cs typeface="Tahoma" pitchFamily="34" charset="0"/>
            </a:endParaRPr>
          </a:p>
        </p:txBody>
      </p:sp>
      <p:sp>
        <p:nvSpPr>
          <p:cNvPr id="19" name="TextBox 18"/>
          <p:cNvSpPr txBox="1"/>
          <p:nvPr/>
        </p:nvSpPr>
        <p:spPr>
          <a:xfrm>
            <a:off x="2" y="-27384"/>
            <a:ext cx="9143998" cy="523220"/>
          </a:xfrm>
          <a:prstGeom prst="rect">
            <a:avLst/>
          </a:prstGeom>
          <a:noFill/>
        </p:spPr>
        <p:txBody>
          <a:bodyPr wrap="square">
            <a:spAutoFit/>
          </a:bodyPr>
          <a:lstStyle/>
          <a:p>
            <a:pPr>
              <a:defRPr/>
            </a:pPr>
            <a:r>
              <a:rPr lang="en-US" sz="2800" b="1" dirty="0" smtClean="0">
                <a:solidFill>
                  <a:schemeClr val="accent6">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DINNER AT TAVERNA STAMATOPOULOS</a:t>
            </a:r>
            <a:endParaRPr lang="el-GR" sz="2800" b="1" dirty="0">
              <a:solidFill>
                <a:schemeClr val="accent6">
                  <a:lumMod val="75000"/>
                </a:schemeClr>
              </a:solidFill>
              <a:effectLst>
                <a:outerShdw blurRad="38100" dist="38100" dir="2700000" algn="tl">
                  <a:srgbClr val="000000">
                    <a:alpha val="43137"/>
                  </a:srgbClr>
                </a:outerShdw>
              </a:effectLst>
            </a:endParaRPr>
          </a:p>
        </p:txBody>
      </p:sp>
      <p:sp>
        <p:nvSpPr>
          <p:cNvPr id="5" name="Date Placeholder 4"/>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20</a:t>
            </a:fld>
            <a:endParaRPr lang="en-GB"/>
          </a:p>
        </p:txBody>
      </p:sp>
      <p:sp>
        <p:nvSpPr>
          <p:cNvPr id="7" name="Footer Placeholder 6"/>
          <p:cNvSpPr>
            <a:spLocks noGrp="1"/>
          </p:cNvSpPr>
          <p:nvPr>
            <p:ph type="ftr" idx="11"/>
          </p:nvPr>
        </p:nvSpPr>
        <p:spPr/>
        <p:txBody>
          <a:bodyPr/>
          <a:lstStyle/>
          <a:p>
            <a:pPr>
              <a:defRPr/>
            </a:pPr>
            <a:r>
              <a:rPr lang="en-GB" smtClean="0"/>
              <a:t>Jon Rosdahl, CSR</a:t>
            </a:r>
            <a:endParaRPr lang="en-GB" dirty="0"/>
          </a:p>
        </p:txBody>
      </p:sp>
    </p:spTree>
    <p:extLst>
      <p:ext uri="{BB962C8B-B14F-4D97-AF65-F5344CB8AC3E}">
        <p14:creationId xmlns:p14="http://schemas.microsoft.com/office/powerpoint/2010/main" val="38881383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2369" y="1215916"/>
            <a:ext cx="8568952" cy="4387740"/>
          </a:xfrm>
          <a:prstGeom prst="rect">
            <a:avLst/>
          </a:prstGeom>
        </p:spPr>
        <p:txBody>
          <a:bodyPr wrap="square">
            <a:spAutoFit/>
          </a:bodyPr>
          <a:lstStyle/>
          <a:p>
            <a:pPr algn="ctr" eaLnBrk="0" hangingPunct="0"/>
            <a:endParaRPr lang="en-US" sz="1200" dirty="0" smtClean="0">
              <a:solidFill>
                <a:srgbClr val="002060"/>
              </a:solidFill>
              <a:latin typeface="Tahoma" pitchFamily="34" charset="0"/>
              <a:cs typeface="Times New Roman" pitchFamily="18" charset="0"/>
            </a:endParaRPr>
          </a:p>
          <a:p>
            <a:r>
              <a:rPr lang="en-US" sz="1600" dirty="0" smtClean="0"/>
              <a:t>Below is  an approximate schedule of the orientation tour, acropolis visit and dinner on Wednesday 17 </a:t>
            </a:r>
            <a:r>
              <a:rPr lang="en-US" sz="1600" dirty="0" smtClean="0">
                <a:solidFill>
                  <a:schemeClr val="tx1"/>
                </a:solidFill>
              </a:rPr>
              <a:t>A</a:t>
            </a:r>
            <a:r>
              <a:rPr lang="en-US" sz="1600" dirty="0" smtClean="0">
                <a:solidFill>
                  <a:schemeClr val="tx1"/>
                </a:solidFill>
              </a:rPr>
              <a:t>pproximate </a:t>
            </a:r>
            <a:r>
              <a:rPr lang="en-US" sz="1600" dirty="0">
                <a:solidFill>
                  <a:schemeClr val="tx1"/>
                </a:solidFill>
              </a:rPr>
              <a:t>schedule of the orientation tour, acropolis visit and dinner on Wednesday </a:t>
            </a:r>
            <a:r>
              <a:rPr lang="en-US" sz="1600" dirty="0" smtClean="0">
                <a:solidFill>
                  <a:schemeClr val="tx1"/>
                </a:solidFill>
              </a:rPr>
              <a:t>:</a:t>
            </a:r>
            <a:endParaRPr lang="en-US" sz="1600" dirty="0">
              <a:solidFill>
                <a:schemeClr val="tx1"/>
              </a:solidFill>
            </a:endParaRPr>
          </a:p>
          <a:p>
            <a:endParaRPr lang="en-US" sz="1600" dirty="0">
              <a:solidFill>
                <a:schemeClr val="tx1"/>
              </a:solidFill>
            </a:endParaRPr>
          </a:p>
          <a:p>
            <a:pPr>
              <a:lnSpc>
                <a:spcPct val="200000"/>
              </a:lnSpc>
            </a:pPr>
            <a:r>
              <a:rPr lang="en-AU" sz="1600" dirty="0">
                <a:solidFill>
                  <a:schemeClr val="tx1"/>
                </a:solidFill>
              </a:rPr>
              <a:t>5:30 pm                      Depart from Hilton hotel via coach</a:t>
            </a:r>
          </a:p>
          <a:p>
            <a:pPr>
              <a:lnSpc>
                <a:spcPct val="200000"/>
              </a:lnSpc>
            </a:pPr>
            <a:r>
              <a:rPr lang="en-AU" sz="1600" dirty="0">
                <a:solidFill>
                  <a:schemeClr val="tx1"/>
                </a:solidFill>
              </a:rPr>
              <a:t>5:30 - 6:00 pm           Athens orientation tour by coach</a:t>
            </a:r>
          </a:p>
          <a:p>
            <a:pPr>
              <a:lnSpc>
                <a:spcPct val="200000"/>
              </a:lnSpc>
            </a:pPr>
            <a:r>
              <a:rPr lang="en-AU" sz="1600" dirty="0">
                <a:solidFill>
                  <a:schemeClr val="tx1"/>
                </a:solidFill>
              </a:rPr>
              <a:t>6:00 - 7:30 pm           Guided tour of the Acropolis  </a:t>
            </a:r>
          </a:p>
          <a:p>
            <a:pPr>
              <a:lnSpc>
                <a:spcPct val="200000"/>
              </a:lnSpc>
            </a:pPr>
            <a:r>
              <a:rPr lang="en-AU" sz="1600" dirty="0">
                <a:solidFill>
                  <a:schemeClr val="tx1"/>
                </a:solidFill>
              </a:rPr>
              <a:t>7:30 - 7:45 pm           Walk with the guides to “</a:t>
            </a:r>
            <a:r>
              <a:rPr lang="en-AU" sz="1600" dirty="0" err="1">
                <a:solidFill>
                  <a:schemeClr val="tx1"/>
                </a:solidFill>
              </a:rPr>
              <a:t>Taverna</a:t>
            </a:r>
            <a:r>
              <a:rPr lang="en-AU" sz="1600" dirty="0">
                <a:solidFill>
                  <a:schemeClr val="tx1"/>
                </a:solidFill>
              </a:rPr>
              <a:t> </a:t>
            </a:r>
            <a:r>
              <a:rPr lang="en-AU" sz="1600" dirty="0" err="1">
                <a:solidFill>
                  <a:schemeClr val="tx1"/>
                </a:solidFill>
              </a:rPr>
              <a:t>Stamatopoulos</a:t>
            </a:r>
            <a:r>
              <a:rPr lang="en-AU" sz="1600" dirty="0">
                <a:solidFill>
                  <a:schemeClr val="tx1"/>
                </a:solidFill>
              </a:rPr>
              <a:t>”</a:t>
            </a:r>
          </a:p>
          <a:p>
            <a:pPr>
              <a:lnSpc>
                <a:spcPct val="200000"/>
              </a:lnSpc>
            </a:pPr>
            <a:r>
              <a:rPr lang="en-AU" sz="1600" dirty="0">
                <a:solidFill>
                  <a:schemeClr val="tx1"/>
                </a:solidFill>
              </a:rPr>
              <a:t>7:45 - 9:30 pm           Dinner   (set menu)</a:t>
            </a:r>
          </a:p>
          <a:p>
            <a:pPr>
              <a:lnSpc>
                <a:spcPct val="200000"/>
              </a:lnSpc>
            </a:pPr>
            <a:r>
              <a:rPr lang="en-AU" sz="1600" dirty="0">
                <a:solidFill>
                  <a:schemeClr val="tx1"/>
                </a:solidFill>
              </a:rPr>
              <a:t>9:30 - 9:40 pm           Walk to the pick-up point of the coaches </a:t>
            </a:r>
          </a:p>
          <a:p>
            <a:pPr>
              <a:lnSpc>
                <a:spcPct val="200000"/>
              </a:lnSpc>
            </a:pPr>
            <a:r>
              <a:rPr lang="en-AU" sz="1600" dirty="0">
                <a:solidFill>
                  <a:schemeClr val="tx1"/>
                </a:solidFill>
              </a:rPr>
              <a:t>9:55 pm                       Arrive at the hotel </a:t>
            </a:r>
            <a:endParaRPr lang="en-AU" sz="1600" dirty="0">
              <a:solidFill>
                <a:schemeClr val="tx1"/>
              </a:solidFill>
            </a:endParaRPr>
          </a:p>
        </p:txBody>
      </p:sp>
      <p:sp>
        <p:nvSpPr>
          <p:cNvPr id="9" name="TextBox 8"/>
          <p:cNvSpPr txBox="1"/>
          <p:nvPr/>
        </p:nvSpPr>
        <p:spPr>
          <a:xfrm>
            <a:off x="396554" y="692696"/>
            <a:ext cx="8567934" cy="523220"/>
          </a:xfrm>
          <a:prstGeom prst="rect">
            <a:avLst/>
          </a:prstGeom>
          <a:noFill/>
        </p:spPr>
        <p:txBody>
          <a:bodyPr wrap="square">
            <a:spAutoFit/>
          </a:bodyPr>
          <a:lstStyle/>
          <a:p>
            <a:pPr>
              <a:defRPr/>
            </a:pPr>
            <a:r>
              <a:rPr lang="en-US" sz="2800" b="1" dirty="0" smtClean="0">
                <a:solidFill>
                  <a:schemeClr val="accent6">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SCHEDULE FOR ATHENS TOUR AND DINNER</a:t>
            </a:r>
            <a:endParaRPr lang="el-GR" sz="2800" b="1" dirty="0">
              <a:solidFill>
                <a:schemeClr val="accent6">
                  <a:lumMod val="75000"/>
                </a:schemeClr>
              </a:solidFill>
              <a:effectLst>
                <a:outerShdw blurRad="38100" dist="38100" dir="2700000" algn="tl">
                  <a:srgbClr val="000000">
                    <a:alpha val="43137"/>
                  </a:srgbClr>
                </a:outerShdw>
              </a:effectLst>
            </a:endParaRPr>
          </a:p>
        </p:txBody>
      </p:sp>
      <p:sp>
        <p:nvSpPr>
          <p:cNvPr id="2" name="Date Placeholder 1"/>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3" name="Slide Number Placeholder 2"/>
          <p:cNvSpPr>
            <a:spLocks noGrp="1"/>
          </p:cNvSpPr>
          <p:nvPr>
            <p:ph type="sldNum" idx="12"/>
          </p:nvPr>
        </p:nvSpPr>
        <p:spPr/>
        <p:txBody>
          <a:bodyPr/>
          <a:lstStyle/>
          <a:p>
            <a:pPr>
              <a:defRPr/>
            </a:pPr>
            <a:r>
              <a:rPr lang="en-GB" smtClean="0"/>
              <a:t>Slide </a:t>
            </a:r>
            <a:fld id="{E6969283-78ED-4F71-B854-48055E18A2DC}" type="slidenum">
              <a:rPr lang="en-GB" smtClean="0"/>
              <a:pPr>
                <a:defRPr/>
              </a:pPr>
              <a:t>21</a:t>
            </a:fld>
            <a:endParaRPr lang="en-GB"/>
          </a:p>
        </p:txBody>
      </p:sp>
      <p:sp>
        <p:nvSpPr>
          <p:cNvPr id="5" name="Footer Placeholder 4"/>
          <p:cNvSpPr>
            <a:spLocks noGrp="1"/>
          </p:cNvSpPr>
          <p:nvPr>
            <p:ph type="ftr" idx="11"/>
          </p:nvPr>
        </p:nvSpPr>
        <p:spPr/>
        <p:txBody>
          <a:bodyPr/>
          <a:lstStyle/>
          <a:p>
            <a:pPr>
              <a:defRPr/>
            </a:pPr>
            <a:r>
              <a:rPr lang="en-GB" smtClean="0"/>
              <a:t>Jon Rosdahl, CSR</a:t>
            </a:r>
            <a:endParaRPr lang="en-GB" dirty="0"/>
          </a:p>
        </p:txBody>
      </p:sp>
    </p:spTree>
    <p:extLst>
      <p:ext uri="{BB962C8B-B14F-4D97-AF65-F5344CB8AC3E}">
        <p14:creationId xmlns:p14="http://schemas.microsoft.com/office/powerpoint/2010/main" val="12751360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orizon.local\home\v.vegos\Desktop\MAP OF PLAKA.JPG"/>
          <p:cNvPicPr>
            <a:picLocks noChangeAspect="1" noChangeArrowheads="1"/>
          </p:cNvPicPr>
          <p:nvPr/>
        </p:nvPicPr>
        <p:blipFill>
          <a:blip r:embed="rId2" cstate="print"/>
          <a:srcRect t="-244"/>
          <a:stretch>
            <a:fillRect/>
          </a:stretch>
        </p:blipFill>
        <p:spPr bwMode="auto">
          <a:xfrm>
            <a:off x="179390" y="188915"/>
            <a:ext cx="8766175" cy="6524625"/>
          </a:xfrm>
          <a:prstGeom prst="rect">
            <a:avLst/>
          </a:prstGeom>
          <a:noFill/>
          <a:ln w="9525">
            <a:noFill/>
            <a:miter lim="800000"/>
            <a:headEnd/>
            <a:tailEnd/>
          </a:ln>
        </p:spPr>
      </p:pic>
      <p:sp>
        <p:nvSpPr>
          <p:cNvPr id="14339" name="AutoShape 3"/>
          <p:cNvSpPr>
            <a:spLocks noChangeArrowheads="1"/>
          </p:cNvSpPr>
          <p:nvPr/>
        </p:nvSpPr>
        <p:spPr bwMode="auto">
          <a:xfrm>
            <a:off x="3707904" y="260648"/>
            <a:ext cx="3599904" cy="287338"/>
          </a:xfrm>
          <a:prstGeom prst="wedgeRectCallout">
            <a:avLst>
              <a:gd name="adj1" fmla="val -14637"/>
              <a:gd name="adj2" fmla="val 1040389"/>
            </a:avLst>
          </a:prstGeom>
          <a:solidFill>
            <a:srgbClr val="FFFFFF"/>
          </a:solidFill>
          <a:ln w="9525">
            <a:solidFill>
              <a:srgbClr val="000000"/>
            </a:solidFill>
            <a:miter lim="800000"/>
            <a:headEnd/>
            <a:tailEnd/>
          </a:ln>
        </p:spPr>
        <p:txBody>
          <a:bodyPr/>
          <a:lstStyle/>
          <a:p>
            <a:pPr algn="ctr">
              <a:spcAft>
                <a:spcPts val="1000"/>
              </a:spcAft>
            </a:pPr>
            <a:r>
              <a:rPr lang="en-US" sz="1100" b="1" dirty="0" smtClean="0">
                <a:solidFill>
                  <a:schemeClr val="tx1"/>
                </a:solidFill>
                <a:latin typeface="Tahoma" pitchFamily="34" charset="0"/>
              </a:rPr>
              <a:t>STAMATOPOULOS TAVERN </a:t>
            </a:r>
            <a:endParaRPr lang="el-GR" dirty="0">
              <a:solidFill>
                <a:schemeClr val="tx1"/>
              </a:solidFill>
            </a:endParaRPr>
          </a:p>
        </p:txBody>
      </p:sp>
      <p:sp>
        <p:nvSpPr>
          <p:cNvPr id="14340" name="AutoShape 6"/>
          <p:cNvSpPr>
            <a:spLocks noChangeArrowheads="1"/>
          </p:cNvSpPr>
          <p:nvPr/>
        </p:nvSpPr>
        <p:spPr bwMode="auto">
          <a:xfrm>
            <a:off x="3491882" y="6291265"/>
            <a:ext cx="3168351" cy="461963"/>
          </a:xfrm>
          <a:prstGeom prst="wedgeRectCallout">
            <a:avLst>
              <a:gd name="adj1" fmla="val 43495"/>
              <a:gd name="adj2" fmla="val -253540"/>
            </a:avLst>
          </a:prstGeom>
          <a:solidFill>
            <a:srgbClr val="FFFFFF"/>
          </a:solidFill>
          <a:ln w="9525">
            <a:solidFill>
              <a:srgbClr val="000000"/>
            </a:solidFill>
            <a:miter lim="800000"/>
            <a:headEnd/>
            <a:tailEnd/>
          </a:ln>
        </p:spPr>
        <p:txBody>
          <a:bodyPr anchor="ctr"/>
          <a:lstStyle/>
          <a:p>
            <a:pPr algn="ctr"/>
            <a:r>
              <a:rPr lang="en-US" sz="1100" b="1" dirty="0">
                <a:latin typeface="Tahoma" pitchFamily="34" charset="0"/>
              </a:rPr>
              <a:t>BUS PICK-UP POINT AFTER DINNER</a:t>
            </a:r>
          </a:p>
          <a:p>
            <a:pPr algn="ctr"/>
            <a:r>
              <a:rPr lang="en-US" sz="1100" b="1" dirty="0" smtClean="0">
                <a:latin typeface="Tahoma" pitchFamily="34" charset="0"/>
              </a:rPr>
              <a:t>(</a:t>
            </a:r>
            <a:r>
              <a:rPr lang="en-US" sz="1100" b="1" dirty="0" err="1" smtClean="0">
                <a:latin typeface="Tahoma" pitchFamily="34" charset="0"/>
              </a:rPr>
              <a:t>Stamatopoulos</a:t>
            </a:r>
            <a:r>
              <a:rPr lang="en-US" sz="1100" b="1" dirty="0">
                <a:latin typeface="Tahoma" pitchFamily="34" charset="0"/>
              </a:rPr>
              <a:t>)</a:t>
            </a:r>
            <a:endParaRPr lang="el-GR" dirty="0"/>
          </a:p>
        </p:txBody>
      </p:sp>
      <p:sp>
        <p:nvSpPr>
          <p:cNvPr id="14341" name="AutoShape 3"/>
          <p:cNvSpPr>
            <a:spLocks noChangeArrowheads="1"/>
          </p:cNvSpPr>
          <p:nvPr/>
        </p:nvSpPr>
        <p:spPr bwMode="auto">
          <a:xfrm rot="10800000" flipV="1">
            <a:off x="858838" y="3613150"/>
            <a:ext cx="2038350" cy="319088"/>
          </a:xfrm>
          <a:prstGeom prst="wedgeRectCallout">
            <a:avLst>
              <a:gd name="adj1" fmla="val 12759"/>
              <a:gd name="adj2" fmla="val 473278"/>
            </a:avLst>
          </a:prstGeom>
          <a:solidFill>
            <a:srgbClr val="FFFFFF"/>
          </a:solidFill>
          <a:ln w="9525">
            <a:solidFill>
              <a:srgbClr val="000000"/>
            </a:solidFill>
            <a:miter lim="800000"/>
            <a:headEnd/>
            <a:tailEnd/>
          </a:ln>
        </p:spPr>
        <p:txBody>
          <a:bodyPr anchor="ctr"/>
          <a:lstStyle/>
          <a:p>
            <a:pPr algn="ctr">
              <a:spcAft>
                <a:spcPts val="1000"/>
              </a:spcAft>
            </a:pPr>
            <a:r>
              <a:rPr lang="en-US" sz="1100" b="1" dirty="0">
                <a:solidFill>
                  <a:schemeClr val="tx1"/>
                </a:solidFill>
                <a:latin typeface="Tahoma" pitchFamily="34" charset="0"/>
              </a:rPr>
              <a:t>DROP-OFF FOR ACROPOLIS VISIT </a:t>
            </a:r>
            <a:endParaRPr lang="el-GR" dirty="0">
              <a:solidFill>
                <a:schemeClr val="tx1"/>
              </a:solidFill>
            </a:endParaRPr>
          </a:p>
        </p:txBody>
      </p:sp>
      <p:sp>
        <p:nvSpPr>
          <p:cNvPr id="2" name="Date Placeholder 1"/>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3" name="Slide Number Placeholder 2"/>
          <p:cNvSpPr>
            <a:spLocks noGrp="1"/>
          </p:cNvSpPr>
          <p:nvPr>
            <p:ph type="sldNum" idx="12"/>
          </p:nvPr>
        </p:nvSpPr>
        <p:spPr/>
        <p:txBody>
          <a:bodyPr/>
          <a:lstStyle/>
          <a:p>
            <a:pPr>
              <a:defRPr/>
            </a:pPr>
            <a:r>
              <a:rPr lang="en-GB" smtClean="0"/>
              <a:t>Slide </a:t>
            </a:r>
            <a:fld id="{E6969283-78ED-4F71-B854-48055E18A2DC}" type="slidenum">
              <a:rPr lang="en-GB" smtClean="0"/>
              <a:pPr>
                <a:defRPr/>
              </a:pPr>
              <a:t>22</a:t>
            </a:fld>
            <a:endParaRPr lang="en-GB"/>
          </a:p>
        </p:txBody>
      </p:sp>
    </p:spTree>
    <p:extLst>
      <p:ext uri="{BB962C8B-B14F-4D97-AF65-F5344CB8AC3E}">
        <p14:creationId xmlns:p14="http://schemas.microsoft.com/office/powerpoint/2010/main" val="37139117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899592" y="1219200"/>
            <a:ext cx="7726284" cy="5189674"/>
          </a:xfrm>
        </p:spPr>
        <p:txBody>
          <a:bodyPr>
            <a:normAutofit fontScale="90000"/>
          </a:bodyPr>
          <a:lstStyle/>
          <a:p>
            <a:pPr algn="l"/>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a:t/>
            </a:r>
            <a:br>
              <a:rPr lang="en-GB" b="1" dirty="0"/>
            </a:br>
            <a:r>
              <a:rPr lang="en-GB" b="1" dirty="0"/>
              <a:t/>
            </a:r>
            <a:br>
              <a:rPr lang="en-GB" b="1" dirty="0"/>
            </a:br>
            <a:r>
              <a:rPr lang="en-GB" b="1" dirty="0" smtClean="0"/>
              <a:t/>
            </a:r>
            <a:br>
              <a:rPr lang="en-GB" b="1" dirty="0" smtClean="0"/>
            </a:br>
            <a:r>
              <a:rPr lang="en-GB" sz="5300" b="1" dirty="0"/>
              <a:t>Suggestions for </a:t>
            </a:r>
            <a:r>
              <a:rPr lang="en-GB" sz="5300" b="1" dirty="0" smtClean="0"/>
              <a:t>Restaurants</a:t>
            </a:r>
            <a:br>
              <a:rPr lang="en-GB" sz="5300" b="1" dirty="0" smtClean="0"/>
            </a:br>
            <a:r>
              <a:rPr lang="en-GB" sz="6000" b="1" dirty="0" smtClean="0"/>
              <a:t/>
            </a:r>
            <a:br>
              <a:rPr lang="en-GB" sz="6000" b="1" dirty="0" smtClean="0"/>
            </a:br>
            <a:r>
              <a:rPr lang="en-GB" sz="3600" dirty="0" smtClean="0"/>
              <a:t> </a:t>
            </a:r>
            <a:r>
              <a:rPr lang="en-GB" sz="3600" dirty="0"/>
              <a:t>- for suggestions for restaurants in the area, please visit the registration desk for a list of restaurant </a:t>
            </a:r>
            <a:r>
              <a:rPr lang="en-GB" sz="3600" dirty="0" smtClean="0"/>
              <a:t>ideas</a:t>
            </a:r>
            <a:br>
              <a:rPr lang="en-GB" sz="3600" dirty="0" smtClean="0"/>
            </a:br>
            <a:r>
              <a:rPr lang="en-GB" sz="3600" dirty="0" smtClean="0"/>
              <a:t/>
            </a:r>
            <a:br>
              <a:rPr lang="en-GB" sz="3600" dirty="0" smtClean="0"/>
            </a:br>
            <a:r>
              <a:rPr lang="en-GB" sz="3600" dirty="0"/>
              <a:t> </a:t>
            </a:r>
            <a:r>
              <a:rPr lang="en-GB" sz="3600" dirty="0" smtClean="0"/>
              <a:t>- Please note, most local restaurants only accept cash, particularly the smaller ones</a:t>
            </a:r>
            <a:r>
              <a:rPr lang="en-GB" b="1" dirty="0" smtClean="0"/>
              <a:t/>
            </a:r>
            <a:br>
              <a:rPr lang="en-GB" b="1" dirty="0" smtClean="0"/>
            </a:br>
            <a:r>
              <a:rPr lang="en-GB" sz="6700" b="1" dirty="0" smtClean="0">
                <a:solidFill>
                  <a:srgbClr val="000099"/>
                </a:solidFill>
              </a:rPr>
              <a:t/>
            </a:r>
            <a:br>
              <a:rPr lang="en-GB" sz="6700" b="1" dirty="0" smtClean="0">
                <a:solidFill>
                  <a:srgbClr val="000099"/>
                </a:solidFill>
              </a:rPr>
            </a:br>
            <a:r>
              <a:rPr lang="en-GB" sz="6700" b="1" dirty="0">
                <a:solidFill>
                  <a:srgbClr val="000099"/>
                </a:solidFill>
              </a:rPr>
              <a:t/>
            </a:r>
            <a:br>
              <a:rPr lang="en-GB" sz="6700" b="1" dirty="0">
                <a:solidFill>
                  <a:srgbClr val="000099"/>
                </a:solidFill>
              </a:rPr>
            </a:br>
            <a:r>
              <a:rPr lang="en-GB" b="1" dirty="0" smtClean="0"/>
              <a:t/>
            </a:r>
            <a:br>
              <a:rPr lang="en-GB" b="1" dirty="0" smtClean="0"/>
            </a:br>
            <a:r>
              <a:rPr lang="en-GB" b="1" dirty="0" smtClean="0"/>
              <a:t/>
            </a:r>
            <a:br>
              <a:rPr lang="en-GB" b="1" dirty="0" smtClean="0"/>
            </a:br>
            <a:r>
              <a:rPr lang="en-GB" b="1" dirty="0"/>
              <a:t/>
            </a:r>
            <a:br>
              <a:rPr lang="en-GB" b="1" dirty="0"/>
            </a:br>
            <a:endParaRPr lang="en-AU" dirty="0"/>
          </a:p>
        </p:txBody>
      </p:sp>
      <p:sp>
        <p:nvSpPr>
          <p:cNvPr id="5" name="Footer Placeholder 4"/>
          <p:cNvSpPr txBox="1">
            <a:spLocks noGrp="1"/>
          </p:cNvSpPr>
          <p:nvPr/>
        </p:nvSpPr>
        <p:spPr bwMode="auto">
          <a:xfrm>
            <a:off x="5500688" y="6475413"/>
            <a:ext cx="3041650" cy="180975"/>
          </a:xfrm>
          <a:prstGeom prst="rect">
            <a:avLst/>
          </a:prstGeom>
          <a:noFill/>
          <a:ln w="9525">
            <a:noFill/>
            <a:round/>
            <a:headEnd/>
            <a:tailEnd/>
          </a:ln>
        </p:spPr>
        <p:txBody>
          <a:bodyPr lIns="0" tIns="0" rIns="0" bIns="0"/>
          <a:lstStyle/>
          <a:p>
            <a:pPr algn="r" eaLnBrk="0" hangingPunct="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ea typeface="Arial Unicode MS" pitchFamily="34" charset="-128"/>
                <a:cs typeface="Arial Unicode MS" pitchFamily="34" charset="-128"/>
              </a:rPr>
              <a:t>Jon Rosdahl, CSR</a:t>
            </a:r>
          </a:p>
        </p:txBody>
      </p:sp>
      <p:sp>
        <p:nvSpPr>
          <p:cNvPr id="3" name="Date Placeholder 2"/>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23</a:t>
            </a:fld>
            <a:endParaRPr lang="en-GB"/>
          </a:p>
        </p:txBody>
      </p:sp>
    </p:spTree>
    <p:extLst>
      <p:ext uri="{BB962C8B-B14F-4D97-AF65-F5344CB8AC3E}">
        <p14:creationId xmlns:p14="http://schemas.microsoft.com/office/powerpoint/2010/main" val="33929473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914400"/>
          </a:xfrm>
        </p:spPr>
        <p:txBody>
          <a:bodyPr/>
          <a:lstStyle/>
          <a:p>
            <a:r>
              <a:rPr lang="en-US" dirty="0" smtClean="0"/>
              <a:t>IEEE 802 Wireless Interim Network Access</a:t>
            </a:r>
            <a:endParaRPr lang="en-US" dirty="0"/>
          </a:p>
        </p:txBody>
      </p:sp>
      <p:sp>
        <p:nvSpPr>
          <p:cNvPr id="3" name="Content Placeholder 2"/>
          <p:cNvSpPr>
            <a:spLocks noGrp="1"/>
          </p:cNvSpPr>
          <p:nvPr>
            <p:ph idx="1"/>
          </p:nvPr>
        </p:nvSpPr>
        <p:spPr>
          <a:xfrm>
            <a:off x="685800" y="1600200"/>
            <a:ext cx="7772400" cy="4800600"/>
          </a:xfrm>
        </p:spPr>
        <p:txBody>
          <a:bodyPr/>
          <a:lstStyle/>
          <a:p>
            <a:r>
              <a:rPr lang="en-US" dirty="0" smtClean="0"/>
              <a:t>A wireless </a:t>
            </a:r>
            <a:r>
              <a:rPr lang="en-US" dirty="0"/>
              <a:t>network and wired cafe will be available in the meeting space for all IEEE 802 </a:t>
            </a:r>
            <a:r>
              <a:rPr lang="en-US" dirty="0" smtClean="0"/>
              <a:t>Wireless Interim Session </a:t>
            </a:r>
            <a:r>
              <a:rPr lang="en-US" dirty="0"/>
              <a:t>attendees.  </a:t>
            </a:r>
            <a:endParaRPr lang="en-US" dirty="0" smtClean="0"/>
          </a:p>
          <a:p>
            <a:r>
              <a:rPr lang="en-US" dirty="0" smtClean="0"/>
              <a:t>For </a:t>
            </a:r>
            <a:r>
              <a:rPr lang="en-US" dirty="0"/>
              <a:t>more in depth Network assistance </a:t>
            </a:r>
            <a:r>
              <a:rPr lang="en-US" dirty="0" smtClean="0"/>
              <a:t>please </a:t>
            </a:r>
            <a:r>
              <a:rPr lang="en-US" dirty="0"/>
              <a:t>visit the </a:t>
            </a:r>
            <a:r>
              <a:rPr lang="en-US" dirty="0" err="1" smtClean="0"/>
              <a:t>Verilan</a:t>
            </a:r>
            <a:r>
              <a:rPr lang="en-US" dirty="0" smtClean="0"/>
              <a:t> </a:t>
            </a:r>
            <a:r>
              <a:rPr lang="en-US" dirty="0"/>
              <a:t>Help Desk</a:t>
            </a:r>
            <a:r>
              <a:rPr lang="en-US" dirty="0" smtClean="0"/>
              <a:t>.</a:t>
            </a:r>
            <a:endParaRPr lang="en-US" dirty="0"/>
          </a:p>
          <a:p>
            <a:r>
              <a:rPr lang="en-US" u="sng" dirty="0"/>
              <a:t>IEEE 802 Secure Wireless Network Access</a:t>
            </a:r>
            <a:endParaRPr lang="en-US" dirty="0"/>
          </a:p>
          <a:p>
            <a:r>
              <a:rPr lang="en-US" dirty="0"/>
              <a:t>Wireless Encryption Protocol: WPA2-PSK</a:t>
            </a:r>
          </a:p>
          <a:p>
            <a:r>
              <a:rPr lang="en-US" dirty="0"/>
              <a:t>SSID: </a:t>
            </a:r>
            <a:r>
              <a:rPr lang="en-US" dirty="0" err="1"/>
              <a:t>Verilan</a:t>
            </a:r>
            <a:r>
              <a:rPr lang="en-US" dirty="0"/>
              <a:t>-secure</a:t>
            </a:r>
          </a:p>
          <a:p>
            <a:r>
              <a:rPr lang="en-US" dirty="0"/>
              <a:t>Password: </a:t>
            </a:r>
            <a:r>
              <a:rPr lang="en-US" dirty="0" err="1"/>
              <a:t>ieeeieee</a:t>
            </a:r>
            <a:endParaRPr lang="en-US" dirty="0"/>
          </a:p>
          <a:p>
            <a:r>
              <a:rPr lang="en-US" dirty="0"/>
              <a:t>Meeting Information Portal &amp; Documents: </a:t>
            </a:r>
            <a:r>
              <a:rPr lang="en-US" dirty="0">
                <a:solidFill>
                  <a:srgbClr val="FF0000"/>
                </a:solidFill>
              </a:rPr>
              <a:t>http://</a:t>
            </a:r>
            <a:r>
              <a:rPr lang="en-US" dirty="0" smtClean="0">
                <a:solidFill>
                  <a:srgbClr val="FF0000"/>
                </a:solidFill>
              </a:rPr>
              <a:t>newton.meeting.verilan.com</a:t>
            </a:r>
            <a:endParaRPr lang="en-US" dirty="0">
              <a:solidFill>
                <a:schemeClr val="tx1"/>
              </a:solidFill>
            </a:endParaRPr>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5" name="Footer Placeholder 4"/>
          <p:cNvSpPr>
            <a:spLocks noGrp="1"/>
          </p:cNvSpPr>
          <p:nvPr>
            <p:ph type="ftr" idx="11"/>
          </p:nvPr>
        </p:nvSpPr>
        <p:spPr/>
        <p:txBody>
          <a:bodyPr/>
          <a:lstStyle/>
          <a:p>
            <a:pPr>
              <a:defRPr/>
            </a:pPr>
            <a:r>
              <a:rPr lang="en-GB" smtClean="0"/>
              <a:t>Jon Rosdahl, CSR</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24</a:t>
            </a:fld>
            <a:endParaRPr lang="en-GB"/>
          </a:p>
        </p:txBody>
      </p:sp>
    </p:spTree>
    <p:extLst>
      <p:ext uri="{BB962C8B-B14F-4D97-AF65-F5344CB8AC3E}">
        <p14:creationId xmlns:p14="http://schemas.microsoft.com/office/powerpoint/2010/main" val="37155486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685800" y="685801"/>
            <a:ext cx="7770813" cy="533400"/>
          </a:xfrm>
        </p:spPr>
        <p:txBody>
          <a:bodyPr/>
          <a:lstStyle/>
          <a:p>
            <a:pPr eaLnBrk="1" hangingPunct="1"/>
            <a:r>
              <a:rPr lang="en-US" sz="3600" dirty="0" smtClean="0">
                <a:ea typeface="ＭＳ Ｐゴシック" charset="0"/>
                <a:cs typeface="ＭＳ Ｐゴシック" charset="0"/>
              </a:rPr>
              <a:t>Meeting resource Summary</a:t>
            </a:r>
            <a:endParaRPr lang="en-US" sz="3600" dirty="0">
              <a:ea typeface="ＭＳ Ｐゴシック" charset="0"/>
              <a:cs typeface="ＭＳ Ｐゴシック" charset="0"/>
            </a:endParaRPr>
          </a:p>
        </p:txBody>
      </p:sp>
      <p:sp>
        <p:nvSpPr>
          <p:cNvPr id="19461" name="Date Placeholder 7"/>
          <p:cNvSpPr>
            <a:spLocks noGrp="1"/>
          </p:cNvSpPr>
          <p:nvPr>
            <p:ph type="dt"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solidFill>
                  <a:srgbClr val="898989"/>
                </a:solidFill>
                <a:latin typeface="Calibri" charset="0"/>
              </a:rPr>
              <a:t>September 2014</a:t>
            </a:r>
            <a:endParaRPr lang="en-US" sz="1200">
              <a:solidFill>
                <a:srgbClr val="898989"/>
              </a:solidFill>
              <a:latin typeface="Calibri" charset="0"/>
            </a:endParaRPr>
          </a:p>
        </p:txBody>
      </p:sp>
      <p:sp>
        <p:nvSpPr>
          <p:cNvPr id="19457" name="Footer Placeholder 4"/>
          <p:cNvSpPr>
            <a:spLocks noGrp="1"/>
          </p:cNvSpPr>
          <p:nvPr>
            <p:ph type="ft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solidFill>
                  <a:srgbClr val="898989"/>
                </a:solidFill>
                <a:latin typeface="Calibri" charset="0"/>
              </a:rPr>
              <a:t>Jon Rosdahl, CSR</a:t>
            </a:r>
            <a:endParaRPr lang="en-US" sz="1200">
              <a:solidFill>
                <a:srgbClr val="898989"/>
              </a:solidFill>
              <a:latin typeface="Calibri" charset="0"/>
            </a:endParaRPr>
          </a:p>
        </p:txBody>
      </p:sp>
      <p:sp>
        <p:nvSpPr>
          <p:cNvPr id="19458" name="Slide Number Placeholder 5"/>
          <p:cNvSpPr>
            <a:spLocks noGrp="1"/>
          </p:cNvSpPr>
          <p:nvPr>
            <p:ph type="sldNum"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898989"/>
                </a:solidFill>
                <a:latin typeface="Calibri" charset="0"/>
              </a:rPr>
              <a:t>Slide </a:t>
            </a:r>
            <a:fld id="{64FCED83-8593-DB40-AF68-2347D567E4FA}" type="slidenum">
              <a:rPr lang="en-US" sz="1200">
                <a:solidFill>
                  <a:srgbClr val="898989"/>
                </a:solidFill>
                <a:latin typeface="Calibri" charset="0"/>
              </a:rPr>
              <a:pPr eaLnBrk="1" hangingPunct="1"/>
              <a:t>25</a:t>
            </a:fld>
            <a:endParaRPr lang="en-US" sz="1200">
              <a:solidFill>
                <a:srgbClr val="898989"/>
              </a:solidFill>
              <a:latin typeface="Calibri" charset="0"/>
            </a:endParaRPr>
          </a:p>
        </p:txBody>
      </p:sp>
      <p:sp>
        <p:nvSpPr>
          <p:cNvPr id="10" name="Rectangle 3"/>
          <p:cNvSpPr>
            <a:spLocks noGrp="1" noChangeArrowheads="1"/>
          </p:cNvSpPr>
          <p:nvPr>
            <p:ph idx="1"/>
          </p:nvPr>
        </p:nvSpPr>
        <p:spPr>
          <a:xfrm>
            <a:off x="685800" y="1371600"/>
            <a:ext cx="7772400" cy="4953000"/>
          </a:xfrm>
          <a:prstGeom prst="callout2">
            <a:avLst/>
          </a:prstGeom>
          <a:ln>
            <a:noFill/>
          </a:ln>
        </p:spPr>
        <p:txBody>
          <a:bodyPr/>
          <a:lstStyle/>
          <a:p>
            <a:pPr algn="just" eaLnBrk="1" hangingPunct="1">
              <a:lnSpc>
                <a:spcPct val="90000"/>
              </a:lnSpc>
            </a:pPr>
            <a:r>
              <a:rPr lang="en-US" sz="2400" dirty="0">
                <a:ea typeface="ＭＳ Ｐゴシック" charset="0"/>
                <a:cs typeface="ＭＳ Ｐゴシック" charset="0"/>
              </a:rPr>
              <a:t>Wireless Network</a:t>
            </a:r>
          </a:p>
          <a:p>
            <a:pPr lvl="1" algn="just" eaLnBrk="1" hangingPunct="1">
              <a:lnSpc>
                <a:spcPct val="90000"/>
              </a:lnSpc>
            </a:pPr>
            <a:r>
              <a:rPr lang="en-US" sz="2000" dirty="0">
                <a:ea typeface="ＭＳ Ｐゴシック" charset="0"/>
              </a:rPr>
              <a:t>IEEE 802.11 </a:t>
            </a:r>
            <a:r>
              <a:rPr lang="en-US" sz="2000" dirty="0" err="1" smtClean="0">
                <a:ea typeface="ＭＳ Ｐゴシック" charset="0"/>
              </a:rPr>
              <a:t>a/g</a:t>
            </a:r>
            <a:r>
              <a:rPr lang="en-US" sz="2000" dirty="0" smtClean="0">
                <a:ea typeface="ＭＳ Ｐゴシック" charset="0"/>
              </a:rPr>
              <a:t> </a:t>
            </a:r>
            <a:r>
              <a:rPr lang="en-US" sz="2000" dirty="0">
                <a:ea typeface="ＭＳ Ｐゴシック" charset="0"/>
              </a:rPr>
              <a:t>coverage in all meeting rooms</a:t>
            </a:r>
          </a:p>
          <a:p>
            <a:pPr lvl="1" algn="just" eaLnBrk="1" hangingPunct="1">
              <a:lnSpc>
                <a:spcPct val="90000"/>
              </a:lnSpc>
            </a:pPr>
            <a:r>
              <a:rPr lang="en-US" sz="2000" dirty="0" smtClean="0">
                <a:ea typeface="ＭＳ Ｐゴシック" charset="0"/>
              </a:rPr>
              <a:t>SSID</a:t>
            </a:r>
            <a:r>
              <a:rPr lang="en-US" sz="2000" dirty="0">
                <a:ea typeface="ＭＳ Ｐゴシック" charset="0"/>
              </a:rPr>
              <a:t>: </a:t>
            </a:r>
            <a:r>
              <a:rPr lang="en-US" sz="2000" b="1" dirty="0" smtClean="0">
                <a:solidFill>
                  <a:srgbClr val="FF0000"/>
                </a:solidFill>
                <a:ea typeface="ＭＳ Ｐゴシック" charset="0"/>
              </a:rPr>
              <a:t>Verilan-secure</a:t>
            </a:r>
          </a:p>
          <a:p>
            <a:pPr lvl="1" algn="just" eaLnBrk="1" hangingPunct="1">
              <a:lnSpc>
                <a:spcPct val="90000"/>
              </a:lnSpc>
            </a:pPr>
            <a:r>
              <a:rPr lang="en-US" sz="2000" dirty="0" smtClean="0">
                <a:ea typeface="ＭＳ Ｐゴシック" charset="0"/>
              </a:rPr>
              <a:t>WPA2 PSK Password: </a:t>
            </a:r>
            <a:r>
              <a:rPr lang="en-US" sz="2000" b="1" dirty="0" err="1" smtClean="0">
                <a:solidFill>
                  <a:srgbClr val="FF0000"/>
                </a:solidFill>
                <a:ea typeface="ＭＳ Ｐゴシック" charset="0"/>
              </a:rPr>
              <a:t>ieeeieee</a:t>
            </a:r>
            <a:endParaRPr lang="en-US" sz="2000" dirty="0">
              <a:ea typeface="ＭＳ Ｐゴシック" charset="0"/>
            </a:endParaRPr>
          </a:p>
          <a:p>
            <a:pPr algn="just" eaLnBrk="1" hangingPunct="1">
              <a:lnSpc>
                <a:spcPct val="90000"/>
              </a:lnSpc>
            </a:pPr>
            <a:r>
              <a:rPr lang="en-US" sz="2400" dirty="0" smtClean="0">
                <a:ea typeface="ＭＳ Ｐゴシック" charset="0"/>
                <a:cs typeface="ＭＳ Ｐゴシック" charset="0"/>
              </a:rPr>
              <a:t>Links to Document </a:t>
            </a:r>
            <a:r>
              <a:rPr lang="en-US" sz="2400" b="1" dirty="0" smtClean="0">
                <a:ea typeface="ＭＳ Ｐゴシック" charset="0"/>
                <a:cs typeface="ＭＳ Ｐゴシック" charset="0"/>
              </a:rPr>
              <a:t>DOWNLOADS</a:t>
            </a:r>
            <a:endParaRPr lang="en-US" sz="2400" dirty="0" smtClean="0">
              <a:ea typeface="ＭＳ Ｐゴシック" charset="0"/>
              <a:cs typeface="ＭＳ Ｐゴシック" charset="0"/>
            </a:endParaRPr>
          </a:p>
          <a:p>
            <a:pPr lvl="1" algn="just" eaLnBrk="1" hangingPunct="1">
              <a:lnSpc>
                <a:spcPct val="90000"/>
              </a:lnSpc>
            </a:pPr>
            <a:r>
              <a:rPr lang="en-US" sz="2000" dirty="0" smtClean="0">
                <a:ea typeface="ＭＳ Ｐゴシック" charset="0"/>
                <a:hlinkClick r:id="rId3"/>
              </a:rPr>
              <a:t>http://newton.meeting.verilan.com</a:t>
            </a:r>
            <a:r>
              <a:rPr lang="en-US" sz="2000" dirty="0" smtClean="0">
                <a:ea typeface="ＭＳ Ｐゴシック" charset="0"/>
              </a:rPr>
              <a:t> </a:t>
            </a:r>
          </a:p>
          <a:p>
            <a:pPr algn="just" eaLnBrk="1" hangingPunct="1">
              <a:lnSpc>
                <a:spcPct val="90000"/>
              </a:lnSpc>
            </a:pPr>
            <a:r>
              <a:rPr lang="en-US" sz="2400" dirty="0" smtClean="0">
                <a:ea typeface="ＭＳ Ｐゴシック" charset="0"/>
                <a:cs typeface="ＭＳ Ｐゴシック" charset="0"/>
              </a:rPr>
              <a:t>Document </a:t>
            </a:r>
            <a:r>
              <a:rPr lang="en-US" sz="2400" b="1" dirty="0" smtClean="0">
                <a:ea typeface="ＭＳ Ｐゴシック" charset="0"/>
                <a:cs typeface="ＭＳ Ｐゴシック" charset="0"/>
              </a:rPr>
              <a:t>UPLOADS </a:t>
            </a:r>
            <a:r>
              <a:rPr lang="en-US" sz="2400" dirty="0" smtClean="0">
                <a:ea typeface="ＭＳ Ｐゴシック" charset="0"/>
                <a:cs typeface="ＭＳ Ｐゴシック" charset="0"/>
              </a:rPr>
              <a:t>and document control numbers </a:t>
            </a:r>
            <a:r>
              <a:rPr lang="en-US" sz="2400" b="1" dirty="0" smtClean="0">
                <a:ea typeface="ＭＳ Ｐゴシック" charset="0"/>
                <a:cs typeface="ＭＳ Ｐゴシック" charset="0"/>
              </a:rPr>
              <a:t>ONLY</a:t>
            </a:r>
          </a:p>
          <a:p>
            <a:pPr lvl="1" algn="just" eaLnBrk="1" hangingPunct="1">
              <a:lnSpc>
                <a:spcPct val="90000"/>
              </a:lnSpc>
            </a:pPr>
            <a:r>
              <a:rPr lang="en-US" sz="2000" dirty="0" smtClean="0">
                <a:ea typeface="ＭＳ Ｐゴシック" charset="0"/>
                <a:hlinkClick r:id="rId4"/>
              </a:rPr>
              <a:t>https</a:t>
            </a:r>
            <a:r>
              <a:rPr lang="en-US" sz="2000" dirty="0">
                <a:ea typeface="ＭＳ Ｐゴシック" charset="0"/>
                <a:hlinkClick r:id="rId4"/>
              </a:rPr>
              <a:t>://</a:t>
            </a:r>
            <a:r>
              <a:rPr lang="en-US" sz="2000" dirty="0" smtClean="0">
                <a:ea typeface="ＭＳ Ｐゴシック" charset="0"/>
                <a:hlinkClick r:id="rId4"/>
              </a:rPr>
              <a:t>mentor.ieee.org</a:t>
            </a:r>
            <a:r>
              <a:rPr lang="en-US" sz="2000" dirty="0" smtClean="0">
                <a:ea typeface="ＭＳ Ｐゴシック" charset="0"/>
              </a:rPr>
              <a:t> </a:t>
            </a:r>
            <a:endParaRPr lang="en-US" sz="2000" dirty="0">
              <a:ea typeface="ＭＳ Ｐゴシック" charset="0"/>
            </a:endParaRPr>
          </a:p>
          <a:p>
            <a:pPr algn="just" eaLnBrk="1" hangingPunct="1">
              <a:lnSpc>
                <a:spcPct val="90000"/>
              </a:lnSpc>
            </a:pPr>
            <a:r>
              <a:rPr lang="en-US" sz="2400" dirty="0" smtClean="0">
                <a:ea typeface="ＭＳ Ｐゴシック" charset="0"/>
                <a:cs typeface="ＭＳ Ｐゴシック" charset="0"/>
              </a:rPr>
              <a:t>Attendance</a:t>
            </a:r>
            <a:endParaRPr lang="en-US" sz="2400" dirty="0">
              <a:ea typeface="ＭＳ Ｐゴシック" charset="0"/>
              <a:cs typeface="ＭＳ Ｐゴシック" charset="0"/>
            </a:endParaRPr>
          </a:p>
          <a:p>
            <a:pPr lvl="1" algn="just" eaLnBrk="1" hangingPunct="1">
              <a:lnSpc>
                <a:spcPct val="90000"/>
              </a:lnSpc>
            </a:pPr>
            <a:r>
              <a:rPr lang="en-US" sz="2000" dirty="0" smtClean="0">
                <a:ea typeface="ＭＳ Ｐゴシック" charset="0"/>
                <a:hlinkClick r:id="rId5"/>
              </a:rPr>
              <a:t>https://imat.ieee.org</a:t>
            </a:r>
            <a:endParaRPr lang="en-US" sz="2000" b="1" u="wavyHeavy" dirty="0" smtClean="0">
              <a:ln w="1905"/>
              <a:solidFill>
                <a:srgbClr val="00CB00"/>
              </a:solidFill>
              <a:effectLst>
                <a:innerShdw blurRad="69850" dist="43180" dir="5400000">
                  <a:srgbClr val="000000">
                    <a:alpha val="65000"/>
                  </a:srgbClr>
                </a:innerShdw>
              </a:effectLst>
              <a:uFill>
                <a:solidFill>
                  <a:srgbClr val="FF0000"/>
                </a:solidFill>
              </a:uFill>
              <a:latin typeface="Chalkduster"/>
              <a:ea typeface="ＭＳ Ｐゴシック" charset="0"/>
            </a:endParaRPr>
          </a:p>
          <a:p>
            <a:pPr algn="just" eaLnBrk="1" hangingPunct="1">
              <a:lnSpc>
                <a:spcPct val="90000"/>
              </a:lnSpc>
            </a:pPr>
            <a:r>
              <a:rPr lang="en-US" sz="2400" dirty="0" smtClean="0">
                <a:ea typeface="ＭＳ Ｐゴシック" charset="0"/>
                <a:cs typeface="ＭＳ Ｐゴシック" charset="0"/>
              </a:rPr>
              <a:t>Verilan Network Help Desk is located at the Registration Desk.</a:t>
            </a:r>
          </a:p>
          <a:p>
            <a:pPr lvl="1" algn="just" eaLnBrk="1" hangingPunct="1">
              <a:lnSpc>
                <a:spcPct val="90000"/>
              </a:lnSpc>
            </a:pPr>
            <a:r>
              <a:rPr lang="en-US" sz="1600" dirty="0" smtClean="0">
                <a:ea typeface="ＭＳ Ｐゴシック" charset="0"/>
              </a:rPr>
              <a:t>Please visit </a:t>
            </a:r>
            <a:r>
              <a:rPr lang="en-US" sz="1600" dirty="0">
                <a:ea typeface="ＭＳ Ｐゴシック" charset="0"/>
              </a:rPr>
              <a:t>for ALL network related questions</a:t>
            </a:r>
          </a:p>
        </p:txBody>
      </p:sp>
    </p:spTree>
    <p:extLst>
      <p:ext uri="{BB962C8B-B14F-4D97-AF65-F5344CB8AC3E}">
        <p14:creationId xmlns:p14="http://schemas.microsoft.com/office/powerpoint/2010/main" val="2739391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609600"/>
          </a:xfrm>
        </p:spPr>
        <p:txBody>
          <a:bodyPr/>
          <a:lstStyle/>
          <a:p>
            <a:r>
              <a:rPr lang="en-US" dirty="0" smtClean="0"/>
              <a:t>Hotel Network Access</a:t>
            </a:r>
            <a:endParaRPr lang="en-US" dirty="0"/>
          </a:p>
        </p:txBody>
      </p:sp>
      <p:sp>
        <p:nvSpPr>
          <p:cNvPr id="3" name="Content Placeholder 2"/>
          <p:cNvSpPr>
            <a:spLocks noGrp="1"/>
          </p:cNvSpPr>
          <p:nvPr>
            <p:ph idx="1"/>
          </p:nvPr>
        </p:nvSpPr>
        <p:spPr>
          <a:xfrm>
            <a:off x="685800" y="1295400"/>
            <a:ext cx="7770813" cy="4953000"/>
          </a:xfrm>
        </p:spPr>
        <p:txBody>
          <a:bodyPr/>
          <a:lstStyle/>
          <a:p>
            <a:r>
              <a:rPr lang="en-US" dirty="0" smtClean="0"/>
              <a:t>Public Areas of the Hotel:</a:t>
            </a:r>
          </a:p>
          <a:p>
            <a:r>
              <a:rPr lang="en-US" dirty="0"/>
              <a:t>	</a:t>
            </a:r>
            <a:r>
              <a:rPr lang="en-US" dirty="0" smtClean="0"/>
              <a:t>SSID: </a:t>
            </a:r>
            <a:r>
              <a:rPr lang="en-US" dirty="0" err="1" smtClean="0"/>
              <a:t>hhonors</a:t>
            </a:r>
            <a:r>
              <a:rPr lang="en-US" dirty="0" smtClean="0"/>
              <a:t>-public</a:t>
            </a:r>
          </a:p>
          <a:p>
            <a:r>
              <a:rPr lang="en-US" dirty="0"/>
              <a:t> </a:t>
            </a:r>
            <a:r>
              <a:rPr lang="en-US" dirty="0" smtClean="0"/>
              <a:t>    Key: free2guest</a:t>
            </a:r>
          </a:p>
          <a:p>
            <a:endParaRPr lang="en-US" dirty="0" smtClean="0"/>
          </a:p>
          <a:p>
            <a:r>
              <a:rPr lang="en-US" dirty="0" smtClean="0"/>
              <a:t>Hotel Room:</a:t>
            </a:r>
          </a:p>
          <a:p>
            <a:r>
              <a:rPr lang="en-US" dirty="0"/>
              <a:t>	</a:t>
            </a:r>
            <a:r>
              <a:rPr lang="en-US" dirty="0" smtClean="0"/>
              <a:t>SSID: </a:t>
            </a:r>
            <a:r>
              <a:rPr lang="en-US" dirty="0" err="1" smtClean="0"/>
              <a:t>hhonors</a:t>
            </a:r>
            <a:r>
              <a:rPr lang="en-US" dirty="0" smtClean="0"/>
              <a:t> – 20 Euro per day</a:t>
            </a:r>
          </a:p>
          <a:p>
            <a:r>
              <a:rPr lang="en-US" dirty="0"/>
              <a:t> </a:t>
            </a:r>
            <a:r>
              <a:rPr lang="en-US" dirty="0" smtClean="0"/>
              <a:t>          Hilton Gold or Platinum free</a:t>
            </a:r>
          </a:p>
          <a:p>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26</a:t>
            </a:fld>
            <a:endParaRPr lang="en-GB"/>
          </a:p>
        </p:txBody>
      </p:sp>
      <p:sp>
        <p:nvSpPr>
          <p:cNvPr id="7" name="Footer Placeholder 6"/>
          <p:cNvSpPr>
            <a:spLocks noGrp="1"/>
          </p:cNvSpPr>
          <p:nvPr>
            <p:ph type="ftr" idx="11"/>
          </p:nvPr>
        </p:nvSpPr>
        <p:spPr/>
        <p:txBody>
          <a:bodyPr/>
          <a:lstStyle/>
          <a:p>
            <a:pPr>
              <a:defRPr/>
            </a:pPr>
            <a:r>
              <a:rPr lang="en-GB" smtClean="0"/>
              <a:t>Jon Rosdahl, CSR</a:t>
            </a:r>
            <a:endParaRPr lang="en-GB" dirty="0"/>
          </a:p>
        </p:txBody>
      </p:sp>
    </p:spTree>
    <p:extLst>
      <p:ext uri="{BB962C8B-B14F-4D97-AF65-F5344CB8AC3E}">
        <p14:creationId xmlns:p14="http://schemas.microsoft.com/office/powerpoint/2010/main" val="2217269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Monday Agenda Items</a:t>
            </a:r>
            <a:endParaRPr lang="en-US" dirty="0"/>
          </a:p>
        </p:txBody>
      </p:sp>
      <p:sp>
        <p:nvSpPr>
          <p:cNvPr id="3" name="Content Placeholder 2"/>
          <p:cNvSpPr>
            <a:spLocks noGrp="1"/>
          </p:cNvSpPr>
          <p:nvPr>
            <p:ph idx="1"/>
          </p:nvPr>
        </p:nvSpPr>
        <p:spPr>
          <a:xfrm>
            <a:off x="685800" y="1676400"/>
            <a:ext cx="7770813" cy="4418013"/>
          </a:xfrm>
        </p:spPr>
        <p:txBody>
          <a:bodyPr/>
          <a:lstStyle/>
          <a:p>
            <a:pPr lvl="1">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3200" dirty="0" smtClean="0"/>
              <a:t>3.3 – Other WG meeting plans</a:t>
            </a:r>
          </a:p>
          <a:p>
            <a:pPr lvl="1">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3200" dirty="0" smtClean="0"/>
              <a:t>3.4 – Meeting Room locations</a:t>
            </a:r>
          </a:p>
          <a:p>
            <a:pPr lvl="1">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3200" dirty="0" smtClean="0"/>
              <a:t>3.5 – </a:t>
            </a:r>
            <a:r>
              <a:rPr lang="en-GB" sz="3200" dirty="0" smtClean="0"/>
              <a:t>Next meeting Reminder</a:t>
            </a:r>
          </a:p>
          <a:p>
            <a:pPr lvl="1">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3200" dirty="0" smtClean="0"/>
              <a:t>3.6 – Meeting registration</a:t>
            </a:r>
          </a:p>
          <a:p>
            <a:pPr lvl="1">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3200" dirty="0" smtClean="0"/>
              <a:t>3.7 – Recording </a:t>
            </a:r>
            <a:r>
              <a:rPr lang="en-GB" sz="3200" dirty="0" smtClean="0"/>
              <a:t>Attendance</a:t>
            </a:r>
          </a:p>
          <a:p>
            <a:pPr lvl="1">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3200" dirty="0" smtClean="0"/>
              <a:t>3.8 – File Server</a:t>
            </a:r>
          </a:p>
          <a:p>
            <a:pPr lvl="1">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3200" dirty="0" smtClean="0"/>
              <a:t>3.9 – Breakfast</a:t>
            </a:r>
            <a:r>
              <a:rPr lang="en-GB" sz="3200" dirty="0" smtClean="0"/>
              <a:t>, Breaks, </a:t>
            </a:r>
            <a:r>
              <a:rPr lang="en-GB" sz="3200" dirty="0" smtClean="0"/>
              <a:t>S</a:t>
            </a:r>
            <a:r>
              <a:rPr lang="en-GB" sz="3200" dirty="0" smtClean="0"/>
              <a:t>ocial Logistics</a:t>
            </a:r>
          </a:p>
          <a:p>
            <a:endParaRPr lang="en-US" sz="2800"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3</a:t>
            </a:fld>
            <a:endParaRPr lang="en-GB"/>
          </a:p>
        </p:txBody>
      </p:sp>
      <p:sp>
        <p:nvSpPr>
          <p:cNvPr id="7" name="Footer Placeholder 6"/>
          <p:cNvSpPr>
            <a:spLocks noGrp="1"/>
          </p:cNvSpPr>
          <p:nvPr>
            <p:ph type="ftr" idx="11"/>
          </p:nvPr>
        </p:nvSpPr>
        <p:spPr/>
        <p:txBody>
          <a:bodyPr/>
          <a:lstStyle/>
          <a:p>
            <a:pPr>
              <a:defRPr/>
            </a:pPr>
            <a:r>
              <a:rPr lang="en-GB" smtClean="0"/>
              <a:t>Jon Rosdahl, CSR</a:t>
            </a:r>
            <a:endParaRPr lang="en-GB" dirty="0"/>
          </a:p>
        </p:txBody>
      </p:sp>
    </p:spTree>
    <p:extLst>
      <p:ext uri="{BB962C8B-B14F-4D97-AF65-F5344CB8AC3E}">
        <p14:creationId xmlns:p14="http://schemas.microsoft.com/office/powerpoint/2010/main" val="3226347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 Other WG Meeting Plans </a:t>
            </a:r>
            <a:endParaRPr lang="en-US" dirty="0"/>
          </a:p>
        </p:txBody>
      </p:sp>
      <p:sp>
        <p:nvSpPr>
          <p:cNvPr id="3" name="Content Placeholder 2"/>
          <p:cNvSpPr>
            <a:spLocks noGrp="1"/>
          </p:cNvSpPr>
          <p:nvPr>
            <p:ph idx="1"/>
          </p:nvPr>
        </p:nvSpPr>
        <p:spPr/>
        <p:txBody>
          <a:bodyPr/>
          <a:lstStyle/>
          <a:p>
            <a:r>
              <a:rPr lang="en-US" dirty="0" smtClean="0"/>
              <a:t>802.15</a:t>
            </a:r>
            <a:r>
              <a:rPr lang="en-US" dirty="0"/>
              <a:t>: </a:t>
            </a:r>
            <a:r>
              <a:rPr lang="en-US" dirty="0">
                <a:hlinkClick r:id="rId2" tooltip="September 2014 802-15 WG Agenda Graphic"/>
              </a:rPr>
              <a:t>https://</a:t>
            </a:r>
            <a:r>
              <a:rPr lang="en-US" dirty="0" smtClean="0">
                <a:hlinkClick r:id="rId2" tooltip="September 2014 802-15 WG Agenda Graphic"/>
              </a:rPr>
              <a:t>mentor.ieee.org/802.15/dcn/14/15-14-0500-00-0000-september-2014-802-15-wg-agenda-graphic.xlsx</a:t>
            </a:r>
            <a:endParaRPr lang="en-US" dirty="0" smtClean="0"/>
          </a:p>
          <a:p>
            <a:r>
              <a:rPr lang="en-US" dirty="0"/>
              <a:t>802.19: </a:t>
            </a:r>
            <a:r>
              <a:rPr lang="en-US" dirty="0">
                <a:hlinkClick r:id="rId3" tooltip="Sept 2014 WG Agenda"/>
              </a:rPr>
              <a:t>https://</a:t>
            </a:r>
            <a:r>
              <a:rPr lang="en-US" dirty="0" smtClean="0">
                <a:hlinkClick r:id="rId3" tooltip="Sept 2014 WG Agenda"/>
              </a:rPr>
              <a:t>mentor.ieee.org/802.19/dcn/14/19-14-0060-01-0000-sept-2014-wg-agenda.xls</a:t>
            </a:r>
            <a:endParaRPr lang="en-US" dirty="0" smtClean="0"/>
          </a:p>
          <a:p>
            <a:r>
              <a:rPr lang="en-US" dirty="0"/>
              <a:t>802.21</a:t>
            </a:r>
            <a:r>
              <a:rPr lang="en-US" dirty="0" smtClean="0"/>
              <a:t>: </a:t>
            </a:r>
            <a:r>
              <a:rPr lang="en-US" dirty="0" smtClean="0">
                <a:hlinkClick r:id="rId4"/>
              </a:rPr>
              <a:t>https</a:t>
            </a:r>
            <a:r>
              <a:rPr lang="en-US" dirty="0">
                <a:hlinkClick r:id="rId4"/>
              </a:rPr>
              <a:t>://</a:t>
            </a:r>
            <a:r>
              <a:rPr lang="en-US" dirty="0" smtClean="0">
                <a:hlinkClick r:id="rId4"/>
              </a:rPr>
              <a:t>mentor.ieee.org/802.21/dcn/14/21-14-0135-00-0000-joint-wireless-opening-plenary.pptx</a:t>
            </a:r>
            <a:endParaRPr lang="en-US" dirty="0" smtClean="0"/>
          </a:p>
          <a:p>
            <a:r>
              <a:rPr lang="en-US" dirty="0" smtClean="0"/>
              <a:t>802.22</a:t>
            </a:r>
            <a:r>
              <a:rPr lang="en-US" dirty="0"/>
              <a:t>: </a:t>
            </a:r>
            <a:r>
              <a:rPr lang="en-US" dirty="0">
                <a:hlinkClick r:id="rId5"/>
              </a:rPr>
              <a:t>https://</a:t>
            </a:r>
            <a:r>
              <a:rPr lang="en-US" dirty="0" smtClean="0">
                <a:hlinkClick r:id="rId5"/>
              </a:rPr>
              <a:t>mentor.ieee.org/802.22/dcn/14/22-14-0113-00-0000-september-interim-working-group-agenda.xls</a:t>
            </a:r>
            <a:endParaRPr lang="en-US" dirty="0" smtClean="0"/>
          </a:p>
          <a:p>
            <a:r>
              <a:rPr lang="en-US" dirty="0" smtClean="0"/>
              <a:t>802.24: not available</a:t>
            </a:r>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5" name="Footer Placeholder 4"/>
          <p:cNvSpPr>
            <a:spLocks noGrp="1"/>
          </p:cNvSpPr>
          <p:nvPr>
            <p:ph type="ftr" idx="11"/>
          </p:nvPr>
        </p:nvSpPr>
        <p:spPr/>
        <p:txBody>
          <a:bodyPr/>
          <a:lstStyle/>
          <a:p>
            <a:pPr>
              <a:defRPr/>
            </a:pPr>
            <a:r>
              <a:rPr lang="en-GB" smtClean="0"/>
              <a:t>Jon Rosdahl, CSR</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4</a:t>
            </a:fld>
            <a:endParaRPr lang="en-GB"/>
          </a:p>
        </p:txBody>
      </p:sp>
    </p:spTree>
    <p:extLst>
      <p:ext uri="{BB962C8B-B14F-4D97-AF65-F5344CB8AC3E}">
        <p14:creationId xmlns:p14="http://schemas.microsoft.com/office/powerpoint/2010/main" val="2222413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1"/>
            <a:ext cx="7770813" cy="609600"/>
          </a:xfrm>
        </p:spPr>
        <p:txBody>
          <a:bodyPr/>
          <a:lstStyle/>
          <a:p>
            <a:r>
              <a:rPr lang="en-US" sz="2800" dirty="0" smtClean="0"/>
              <a:t>3.4 WG Meeting Locations	</a:t>
            </a:r>
            <a:endParaRPr lang="en-US" sz="2800" dirty="0"/>
          </a:p>
        </p:txBody>
      </p:sp>
      <p:sp>
        <p:nvSpPr>
          <p:cNvPr id="3" name="Content Placeholder 2"/>
          <p:cNvSpPr>
            <a:spLocks noGrp="1"/>
          </p:cNvSpPr>
          <p:nvPr>
            <p:ph idx="1"/>
          </p:nvPr>
        </p:nvSpPr>
        <p:spPr>
          <a:xfrm>
            <a:off x="685800" y="1219200"/>
            <a:ext cx="7772400" cy="5257800"/>
          </a:xfrm>
        </p:spPr>
        <p:txBody>
          <a:bodyPr/>
          <a:lstStyle/>
          <a:p>
            <a:r>
              <a:rPr lang="en-US" sz="2000" dirty="0" smtClean="0"/>
              <a:t>802.11 </a:t>
            </a:r>
          </a:p>
          <a:p>
            <a:r>
              <a:rPr lang="en-US" sz="2000" dirty="0"/>
              <a:t> </a:t>
            </a:r>
            <a:r>
              <a:rPr lang="en-US" sz="2000" dirty="0" smtClean="0"/>
              <a:t>   Convention level: Terpsichore AB; Terpsichore C-Monday</a:t>
            </a:r>
          </a:p>
          <a:p>
            <a:r>
              <a:rPr lang="en-US" sz="2000" dirty="0"/>
              <a:t> </a:t>
            </a:r>
            <a:r>
              <a:rPr lang="en-US" sz="2000" dirty="0" smtClean="0"/>
              <a:t>   Convention level: Terpsichore A and Terpsichore B – Tues-Thurs</a:t>
            </a:r>
          </a:p>
          <a:p>
            <a:r>
              <a:rPr lang="en-US" sz="2000" dirty="0"/>
              <a:t> </a:t>
            </a:r>
            <a:r>
              <a:rPr lang="en-US" sz="2000" dirty="0" smtClean="0"/>
              <a:t>   Pool Level: </a:t>
            </a:r>
            <a:r>
              <a:rPr lang="en-US" sz="2000" dirty="0" err="1" smtClean="0"/>
              <a:t>Thalia</a:t>
            </a:r>
            <a:r>
              <a:rPr lang="en-US" sz="2000" dirty="0" smtClean="0"/>
              <a:t> 4; </a:t>
            </a:r>
            <a:r>
              <a:rPr lang="en-US" sz="2000" dirty="0" err="1" smtClean="0"/>
              <a:t>Thalia</a:t>
            </a:r>
            <a:r>
              <a:rPr lang="en-US" sz="2000" dirty="0" smtClean="0"/>
              <a:t> 3 -- Mon-Thurs</a:t>
            </a:r>
          </a:p>
          <a:p>
            <a:r>
              <a:rPr lang="en-US" sz="2000" dirty="0"/>
              <a:t> </a:t>
            </a:r>
            <a:r>
              <a:rPr lang="en-US" sz="2000" dirty="0" smtClean="0"/>
              <a:t>   Convention Level: </a:t>
            </a:r>
            <a:r>
              <a:rPr lang="en-US" sz="2000" dirty="0" err="1" smtClean="0"/>
              <a:t>Hesperides</a:t>
            </a:r>
            <a:r>
              <a:rPr lang="en-US" sz="2000" dirty="0" smtClean="0"/>
              <a:t> - Friday</a:t>
            </a:r>
          </a:p>
          <a:p>
            <a:r>
              <a:rPr lang="en-US" sz="2000" dirty="0" smtClean="0"/>
              <a:t>802.15</a:t>
            </a:r>
          </a:p>
          <a:p>
            <a:r>
              <a:rPr lang="en-US" sz="2000" dirty="0"/>
              <a:t>	</a:t>
            </a:r>
            <a:r>
              <a:rPr lang="en-US" sz="2000" dirty="0" smtClean="0"/>
              <a:t>Convention Level: </a:t>
            </a:r>
            <a:r>
              <a:rPr lang="en-US" sz="2000" dirty="0" err="1" smtClean="0"/>
              <a:t>Hesperides</a:t>
            </a:r>
            <a:endParaRPr lang="en-US" sz="2000" dirty="0" smtClean="0"/>
          </a:p>
          <a:p>
            <a:r>
              <a:rPr lang="en-US" sz="2000" dirty="0"/>
              <a:t> </a:t>
            </a:r>
            <a:r>
              <a:rPr lang="en-US" sz="2000" dirty="0" smtClean="0"/>
              <a:t>    Mezzanine: Santorini 1&amp;5; Santorini 2&amp;4; Patmos</a:t>
            </a:r>
          </a:p>
          <a:p>
            <a:r>
              <a:rPr lang="en-US" sz="2000" dirty="0" smtClean="0"/>
              <a:t>802.19 -- Tues-Thurs Terpsichore C – Convention Level</a:t>
            </a:r>
          </a:p>
          <a:p>
            <a:r>
              <a:rPr lang="en-US" sz="2000" dirty="0" smtClean="0"/>
              <a:t>802.21 – Santorini 6 - Mezzanine</a:t>
            </a:r>
          </a:p>
          <a:p>
            <a:r>
              <a:rPr lang="en-US" sz="2000" dirty="0" smtClean="0"/>
              <a:t>802.22 – </a:t>
            </a:r>
            <a:r>
              <a:rPr lang="en-US" sz="2000" dirty="0" err="1" smtClean="0"/>
              <a:t>Thalia</a:t>
            </a:r>
            <a:r>
              <a:rPr lang="en-US" sz="2000" dirty="0" smtClean="0"/>
              <a:t> 1 – Pool Level</a:t>
            </a:r>
          </a:p>
          <a:p>
            <a:r>
              <a:rPr lang="en-US" sz="2000" dirty="0" smtClean="0"/>
              <a:t>802.24 – </a:t>
            </a:r>
            <a:r>
              <a:rPr lang="en-US" sz="2000" dirty="0" err="1" smtClean="0"/>
              <a:t>Thalia</a:t>
            </a:r>
            <a:r>
              <a:rPr lang="en-US" sz="2000" dirty="0" smtClean="0"/>
              <a:t> 2 – Pool Level</a:t>
            </a:r>
          </a:p>
          <a:p>
            <a:r>
              <a:rPr lang="en-US" sz="2000" dirty="0" smtClean="0"/>
              <a:t>802.1cf (</a:t>
            </a:r>
            <a:r>
              <a:rPr lang="en-US" sz="2000" dirty="0" err="1" smtClean="0"/>
              <a:t>OmniRAN</a:t>
            </a:r>
            <a:r>
              <a:rPr lang="en-US" sz="2000" dirty="0" smtClean="0"/>
              <a:t>) – Kos – Mezzanine </a:t>
            </a:r>
            <a:endParaRPr lang="en-US" sz="2000"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5" name="Slide Number Placeholder 4"/>
          <p:cNvSpPr>
            <a:spLocks noGrp="1"/>
          </p:cNvSpPr>
          <p:nvPr>
            <p:ph type="sldNum" idx="12"/>
          </p:nvPr>
        </p:nvSpPr>
        <p:spPr/>
        <p:txBody>
          <a:bodyPr/>
          <a:lstStyle/>
          <a:p>
            <a:pPr>
              <a:defRPr/>
            </a:pPr>
            <a:r>
              <a:rPr lang="en-GB" smtClean="0"/>
              <a:t>Slide </a:t>
            </a:r>
            <a:fld id="{E6969283-78ED-4F71-B854-48055E18A2DC}" type="slidenum">
              <a:rPr lang="en-GB" smtClean="0"/>
              <a:pPr>
                <a:defRPr/>
              </a:pPr>
              <a:t>5</a:t>
            </a:fld>
            <a:endParaRPr lang="en-GB"/>
          </a:p>
        </p:txBody>
      </p:sp>
      <p:sp>
        <p:nvSpPr>
          <p:cNvPr id="6" name="Footer Placeholder 4"/>
          <p:cNvSpPr txBox="1">
            <a:spLocks noGrp="1"/>
          </p:cNvSpPr>
          <p:nvPr/>
        </p:nvSpPr>
        <p:spPr bwMode="auto">
          <a:xfrm>
            <a:off x="6781800" y="6475413"/>
            <a:ext cx="1760538" cy="180975"/>
          </a:xfrm>
          <a:prstGeom prst="rect">
            <a:avLst/>
          </a:prstGeom>
          <a:noFill/>
          <a:ln w="9525">
            <a:noFill/>
            <a:round/>
            <a:headEnd/>
            <a:tailEnd/>
          </a:ln>
        </p:spPr>
        <p:txBody>
          <a:bodyPr lIns="0" tIns="0" rIns="0" bIns="0"/>
          <a:lstStyle/>
          <a:p>
            <a:pPr algn="r" eaLnBrk="0" hangingPunct="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ea typeface="Arial Unicode MS" pitchFamily="34" charset="-128"/>
                <a:cs typeface="Arial Unicode MS" pitchFamily="34" charset="-128"/>
              </a:rPr>
              <a:t>Jon Rosdahl, CSR</a:t>
            </a:r>
          </a:p>
        </p:txBody>
      </p:sp>
    </p:spTree>
    <p:extLst>
      <p:ext uri="{BB962C8B-B14F-4D97-AF65-F5344CB8AC3E}">
        <p14:creationId xmlns:p14="http://schemas.microsoft.com/office/powerpoint/2010/main" val="3382725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5" name="Slide Number Placeholder 4"/>
          <p:cNvSpPr>
            <a:spLocks noGrp="1"/>
          </p:cNvSpPr>
          <p:nvPr>
            <p:ph type="sldNum" idx="12"/>
          </p:nvPr>
        </p:nvSpPr>
        <p:spPr/>
        <p:txBody>
          <a:bodyPr/>
          <a:lstStyle/>
          <a:p>
            <a:pPr>
              <a:defRPr/>
            </a:pPr>
            <a:r>
              <a:rPr lang="en-GB" smtClean="0"/>
              <a:t>Slide </a:t>
            </a:r>
            <a:fld id="{E6969283-78ED-4F71-B854-48055E18A2DC}" type="slidenum">
              <a:rPr lang="en-GB" smtClean="0"/>
              <a:pPr>
                <a:defRPr/>
              </a:pPr>
              <a:t>6</a:t>
            </a:fld>
            <a:endParaRPr lang="en-GB"/>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 t="22664" r="2598" b="130"/>
          <a:stretch/>
        </p:blipFill>
        <p:spPr>
          <a:xfrm>
            <a:off x="1447799" y="685800"/>
            <a:ext cx="7238080" cy="5715000"/>
          </a:xfrm>
          <a:prstGeom prst="rect">
            <a:avLst/>
          </a:prstGeom>
        </p:spPr>
      </p:pic>
      <p:sp>
        <p:nvSpPr>
          <p:cNvPr id="8" name="Footer Placeholder 4"/>
          <p:cNvSpPr txBox="1">
            <a:spLocks noGrp="1"/>
          </p:cNvSpPr>
          <p:nvPr/>
        </p:nvSpPr>
        <p:spPr bwMode="auto">
          <a:xfrm>
            <a:off x="5500688" y="6475413"/>
            <a:ext cx="3041650" cy="180975"/>
          </a:xfrm>
          <a:prstGeom prst="rect">
            <a:avLst/>
          </a:prstGeom>
          <a:noFill/>
          <a:ln w="9525">
            <a:noFill/>
            <a:round/>
            <a:headEnd/>
            <a:tailEnd/>
          </a:ln>
        </p:spPr>
        <p:txBody>
          <a:bodyPr lIns="0" tIns="0" rIns="0" bIns="0"/>
          <a:lstStyle/>
          <a:p>
            <a:pPr algn="r" eaLnBrk="0" hangingPunct="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ea typeface="Arial Unicode MS" pitchFamily="34" charset="-128"/>
                <a:cs typeface="Arial Unicode MS" pitchFamily="34" charset="-128"/>
              </a:rPr>
              <a:t>Jon Rosdahl, CSR</a:t>
            </a:r>
          </a:p>
        </p:txBody>
      </p:sp>
    </p:spTree>
    <p:extLst>
      <p:ext uri="{BB962C8B-B14F-4D97-AF65-F5344CB8AC3E}">
        <p14:creationId xmlns:p14="http://schemas.microsoft.com/office/powerpoint/2010/main" val="4048539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altLang="en-US" dirty="0" smtClean="0"/>
              <a:t>3.5</a:t>
            </a:r>
            <a:r>
              <a:rPr lang="en-GB" altLang="en-US" dirty="0" smtClean="0"/>
              <a:t> </a:t>
            </a:r>
            <a:r>
              <a:rPr lang="en-GB" altLang="en-US" dirty="0" smtClean="0"/>
              <a:t>Next Meeting – IEEE 802 Plenary</a:t>
            </a:r>
          </a:p>
        </p:txBody>
      </p:sp>
      <p:sp>
        <p:nvSpPr>
          <p:cNvPr id="3" name="Content Placeholder 2"/>
          <p:cNvSpPr>
            <a:spLocks noGrp="1"/>
          </p:cNvSpPr>
          <p:nvPr>
            <p:ph idx="1"/>
          </p:nvPr>
        </p:nvSpPr>
        <p:spPr>
          <a:ln>
            <a:solidFill>
              <a:schemeClr val="tx1"/>
            </a:solidFill>
          </a:ln>
        </p:spPr>
        <p:txBody>
          <a:bodyPr/>
          <a:lstStyle/>
          <a:p>
            <a:pPr>
              <a:defRPr/>
            </a:pPr>
            <a:r>
              <a:rPr lang="en-GB" sz="3200" dirty="0" smtClean="0"/>
              <a:t>November 2-7, San Antonio, </a:t>
            </a:r>
            <a:r>
              <a:rPr lang="en-GB" sz="3200" dirty="0" smtClean="0"/>
              <a:t>TX, </a:t>
            </a:r>
            <a:r>
              <a:rPr lang="en-GB" sz="3200" dirty="0" smtClean="0"/>
              <a:t>USA</a:t>
            </a:r>
          </a:p>
          <a:p>
            <a:pPr lvl="1">
              <a:defRPr/>
            </a:pPr>
            <a:r>
              <a:rPr lang="en-GB" sz="2800" dirty="0" smtClean="0"/>
              <a:t>At the Hyatt Regency</a:t>
            </a:r>
          </a:p>
          <a:p>
            <a:pPr lvl="1">
              <a:defRPr/>
            </a:pPr>
            <a:r>
              <a:rPr lang="en-GB" sz="2800" dirty="0" smtClean="0"/>
              <a:t>Meeting Registration and Hotel Registration are open</a:t>
            </a:r>
          </a:p>
          <a:p>
            <a:pPr lvl="1">
              <a:defRPr/>
            </a:pPr>
            <a:r>
              <a:rPr lang="en-GB" sz="2800" dirty="0" smtClean="0"/>
              <a:t>Standard registration deadline: October 24</a:t>
            </a:r>
            <a:r>
              <a:rPr lang="en-GB" sz="2800" baseline="30000" dirty="0" smtClean="0"/>
              <a:t>th</a:t>
            </a:r>
            <a:r>
              <a:rPr lang="en-GB" sz="2800" dirty="0" smtClean="0"/>
              <a:t> 2014.</a:t>
            </a:r>
          </a:p>
          <a:p>
            <a:pPr lvl="1">
              <a:defRPr/>
            </a:pPr>
            <a:r>
              <a:rPr lang="en-GB" sz="2800" dirty="0" smtClean="0"/>
              <a:t>Hotel reservation deadline: October 18</a:t>
            </a:r>
            <a:r>
              <a:rPr lang="en-GB" sz="2800" baseline="30000" dirty="0" smtClean="0"/>
              <a:t>th</a:t>
            </a:r>
            <a:r>
              <a:rPr lang="en-GB" sz="2800" dirty="0" smtClean="0"/>
              <a:t>.</a:t>
            </a:r>
          </a:p>
          <a:p>
            <a:pPr marL="0" indent="0">
              <a:buFontTx/>
              <a:buNone/>
              <a:defRPr/>
            </a:pPr>
            <a:r>
              <a:rPr lang="en-GB" dirty="0" smtClean="0"/>
              <a:t>For information and registration links, see </a:t>
            </a:r>
            <a:r>
              <a:rPr lang="en-US" dirty="0" smtClean="0">
                <a:solidFill>
                  <a:schemeClr val="accent4"/>
                </a:solidFill>
                <a:hlinkClick r:id="rId3" tooltip="http://www.ieee802.org/11/Meetings/Meeting_Plan.html"/>
              </a:rPr>
              <a:t>http://www.ieee802.org/11/Meetings/Meeting_Plan.html</a:t>
            </a:r>
            <a:endParaRPr lang="en-US" dirty="0" smtClean="0">
              <a:solidFill>
                <a:schemeClr val="accent4"/>
              </a:solidFill>
            </a:endParaRPr>
          </a:p>
          <a:p>
            <a:pPr marL="0" indent="0">
              <a:buFontTx/>
              <a:buNone/>
              <a:defRPr/>
            </a:pPr>
            <a:endParaRPr lang="en-GB" dirty="0"/>
          </a:p>
        </p:txBody>
      </p:sp>
      <p:sp>
        <p:nvSpPr>
          <p:cNvPr id="2970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800" smtClean="0"/>
              <a:t>September 2014</a:t>
            </a:r>
            <a:endParaRPr lang="en-US" altLang="en-US" sz="1800" smtClean="0"/>
          </a:p>
        </p:txBody>
      </p:sp>
      <p:sp>
        <p:nvSpPr>
          <p:cNvPr id="297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38F21AF0-7501-46A3-AC91-526157247C10}" type="slidenum">
              <a:rPr lang="en-US" altLang="en-US" sz="1200" b="0"/>
              <a:pPr>
                <a:spcBef>
                  <a:spcPct val="0"/>
                </a:spcBef>
                <a:buFontTx/>
                <a:buNone/>
              </a:pPr>
              <a:t>7</a:t>
            </a:fld>
            <a:endParaRPr lang="en-US" altLang="en-US" sz="1200" b="0"/>
          </a:p>
        </p:txBody>
      </p:sp>
      <p:sp>
        <p:nvSpPr>
          <p:cNvPr id="2" name="Footer Placeholder 1"/>
          <p:cNvSpPr>
            <a:spLocks noGrp="1"/>
          </p:cNvSpPr>
          <p:nvPr>
            <p:ph type="ftr" idx="11"/>
          </p:nvPr>
        </p:nvSpPr>
        <p:spPr/>
        <p:txBody>
          <a:bodyPr/>
          <a:lstStyle/>
          <a:p>
            <a:pPr>
              <a:defRPr/>
            </a:pPr>
            <a:r>
              <a:rPr lang="en-GB" smtClean="0"/>
              <a:t>Jon Rosdahl, CSR</a:t>
            </a:r>
            <a:endParaRPr lang="en-GB" dirty="0"/>
          </a:p>
        </p:txBody>
      </p:sp>
    </p:spTree>
    <p:extLst>
      <p:ext uri="{BB962C8B-B14F-4D97-AF65-F5344CB8AC3E}">
        <p14:creationId xmlns:p14="http://schemas.microsoft.com/office/powerpoint/2010/main" val="1558160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800" smtClean="0"/>
              <a:t>September 2014</a:t>
            </a:r>
            <a:endParaRPr lang="en-US" altLang="en-US" sz="1800" dirty="0" smtClean="0"/>
          </a:p>
        </p:txBody>
      </p:sp>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200" b="0"/>
              <a:t>Slide </a:t>
            </a:r>
            <a:fld id="{344338D2-49D7-4775-9343-03D2BF83B625}" type="slidenum">
              <a:rPr lang="en-US" altLang="en-US" sz="1200" b="0"/>
              <a:pPr>
                <a:spcBef>
                  <a:spcPct val="0"/>
                </a:spcBef>
                <a:buFontTx/>
                <a:buNone/>
              </a:pPr>
              <a:t>8</a:t>
            </a:fld>
            <a:endParaRPr lang="en-US" altLang="en-US" sz="1200" b="0"/>
          </a:p>
        </p:txBody>
      </p:sp>
      <p:sp>
        <p:nvSpPr>
          <p:cNvPr id="15365" name="Rectangle 2"/>
          <p:cNvSpPr>
            <a:spLocks noGrp="1" noChangeArrowheads="1"/>
          </p:cNvSpPr>
          <p:nvPr>
            <p:ph type="title"/>
          </p:nvPr>
        </p:nvSpPr>
        <p:spPr>
          <a:xfrm>
            <a:off x="685800" y="685800"/>
            <a:ext cx="7772400" cy="609600"/>
          </a:xfrm>
        </p:spPr>
        <p:txBody>
          <a:bodyPr/>
          <a:lstStyle/>
          <a:p>
            <a:r>
              <a:rPr lang="en-GB" altLang="en-US" dirty="0" smtClean="0"/>
              <a:t>3.7 Recording </a:t>
            </a:r>
            <a:r>
              <a:rPr lang="en-GB" altLang="en-US" dirty="0" smtClean="0"/>
              <a:t>Attendance</a:t>
            </a:r>
          </a:p>
        </p:txBody>
      </p:sp>
      <p:sp>
        <p:nvSpPr>
          <p:cNvPr id="15366" name="Rectangle 3"/>
          <p:cNvSpPr>
            <a:spLocks noGrp="1" noChangeArrowheads="1"/>
          </p:cNvSpPr>
          <p:nvPr>
            <p:ph type="body" idx="1"/>
          </p:nvPr>
        </p:nvSpPr>
        <p:spPr>
          <a:xfrm>
            <a:off x="228600" y="1447800"/>
            <a:ext cx="8305800" cy="5029200"/>
          </a:xfrm>
        </p:spPr>
        <p:txBody>
          <a:bodyPr/>
          <a:lstStyle/>
          <a:p>
            <a:pPr>
              <a:lnSpc>
                <a:spcPct val="90000"/>
              </a:lnSpc>
            </a:pPr>
            <a:r>
              <a:rPr lang="en-GB" altLang="en-US" sz="2000" dirty="0" smtClean="0"/>
              <a:t>It is a </a:t>
            </a:r>
            <a:r>
              <a:rPr lang="en-GB" altLang="en-US" sz="2000" dirty="0" smtClean="0">
                <a:solidFill>
                  <a:srgbClr val="FF3300"/>
                </a:solidFill>
              </a:rPr>
              <a:t>requirement</a:t>
            </a:r>
            <a:r>
              <a:rPr lang="en-GB" altLang="en-US" sz="2000" dirty="0" smtClean="0"/>
              <a:t> that attendees record their participation at an 802.11 session and declare their affiliation.  This record is usually made using the IMAT attendance system.</a:t>
            </a:r>
          </a:p>
          <a:p>
            <a:pPr lvl="1">
              <a:lnSpc>
                <a:spcPct val="90000"/>
              </a:lnSpc>
            </a:pPr>
            <a:r>
              <a:rPr lang="en-GB" altLang="en-US" sz="1800" dirty="0" smtClean="0"/>
              <a:t>If you wish to participate without recording attendance,  send an email per session to the WG </a:t>
            </a:r>
            <a:r>
              <a:rPr lang="en-GB" altLang="en-US" sz="1800" dirty="0" smtClean="0"/>
              <a:t>1</a:t>
            </a:r>
            <a:r>
              <a:rPr lang="en-GB" altLang="en-US" sz="1800" baseline="30000" dirty="0" smtClean="0"/>
              <a:t>st</a:t>
            </a:r>
            <a:r>
              <a:rPr lang="en-GB" altLang="en-US" sz="1800" dirty="0" smtClean="0"/>
              <a:t>  </a:t>
            </a:r>
            <a:r>
              <a:rPr lang="en-GB" altLang="en-US" sz="1800" dirty="0" smtClean="0"/>
              <a:t>vice chair declaring your participation and affiliation.   You cannot gain or maintain 802.11 voting membership using this method.</a:t>
            </a:r>
          </a:p>
          <a:p>
            <a:pPr>
              <a:lnSpc>
                <a:spcPct val="90000"/>
              </a:lnSpc>
            </a:pPr>
            <a:r>
              <a:rPr lang="en-GB" altLang="en-US" sz="2000" dirty="0" smtClean="0"/>
              <a:t>You must record 75% attendance of eligible 802.11 slots in a session for that session to count towards gaining or maintaining 802.11 voting membership</a:t>
            </a:r>
          </a:p>
          <a:p>
            <a:pPr lvl="1">
              <a:lnSpc>
                <a:spcPct val="90000"/>
              </a:lnSpc>
            </a:pPr>
            <a:r>
              <a:rPr lang="en-GB" altLang="en-US" sz="1800" dirty="0" smtClean="0"/>
              <a:t>You need a single IEEE-SA web account</a:t>
            </a:r>
          </a:p>
          <a:p>
            <a:pPr lvl="2">
              <a:lnSpc>
                <a:spcPct val="90000"/>
              </a:lnSpc>
            </a:pPr>
            <a:r>
              <a:rPr lang="en-GB" altLang="en-US" dirty="0" smtClean="0"/>
              <a:t>The IEEE SA web account requires a working email address</a:t>
            </a:r>
          </a:p>
          <a:p>
            <a:pPr lvl="2">
              <a:lnSpc>
                <a:spcPct val="90000"/>
              </a:lnSpc>
            </a:pPr>
            <a:r>
              <a:rPr lang="en-GB" altLang="en-US" dirty="0" smtClean="0"/>
              <a:t>do not remove your email address from the account</a:t>
            </a:r>
          </a:p>
          <a:p>
            <a:pPr lvl="1">
              <a:lnSpc>
                <a:spcPct val="90000"/>
              </a:lnSpc>
            </a:pPr>
            <a:r>
              <a:rPr lang="en-GB" altLang="en-US" sz="1800" dirty="0" smtClean="0"/>
              <a:t>Use the email address associated with that web account when registering attendance</a:t>
            </a:r>
          </a:p>
          <a:p>
            <a:pPr lvl="2">
              <a:lnSpc>
                <a:spcPct val="90000"/>
              </a:lnSpc>
            </a:pPr>
            <a:r>
              <a:rPr lang="en-GB" altLang="en-US" dirty="0" smtClean="0"/>
              <a:t>If you change email addresses, update the web account,  don’t create a new web account,  or your membership status may not be calculated properly</a:t>
            </a:r>
          </a:p>
          <a:p>
            <a:pPr lvl="1">
              <a:lnSpc>
                <a:spcPct val="90000"/>
              </a:lnSpc>
            </a:pPr>
            <a:r>
              <a:rPr lang="en-GB" altLang="en-US" dirty="0" smtClean="0"/>
              <a:t>Record attendance using this URL:  </a:t>
            </a:r>
            <a:r>
              <a:rPr lang="en-GB" altLang="en-US" b="1" dirty="0" smtClean="0">
                <a:solidFill>
                  <a:schemeClr val="tx1"/>
                </a:solidFill>
              </a:rPr>
              <a:t>https</a:t>
            </a:r>
            <a:r>
              <a:rPr lang="en-GB" altLang="en-US" b="1" dirty="0" smtClean="0">
                <a:solidFill>
                  <a:schemeClr val="tx1"/>
                </a:solidFill>
              </a:rPr>
              <a:t>://imat.ieee.org/attendance</a:t>
            </a:r>
          </a:p>
        </p:txBody>
      </p:sp>
      <p:sp>
        <p:nvSpPr>
          <p:cNvPr id="7" name="Footer Placeholder 4"/>
          <p:cNvSpPr txBox="1">
            <a:spLocks noGrp="1"/>
          </p:cNvSpPr>
          <p:nvPr/>
        </p:nvSpPr>
        <p:spPr bwMode="auto">
          <a:xfrm>
            <a:off x="5500688" y="6475413"/>
            <a:ext cx="3041650" cy="180975"/>
          </a:xfrm>
          <a:prstGeom prst="rect">
            <a:avLst/>
          </a:prstGeom>
          <a:noFill/>
          <a:ln w="9525">
            <a:noFill/>
            <a:round/>
            <a:headEnd/>
            <a:tailEnd/>
          </a:ln>
        </p:spPr>
        <p:txBody>
          <a:bodyPr lIns="0" tIns="0" rIns="0" bIns="0"/>
          <a:lstStyle/>
          <a:p>
            <a:pPr algn="r" eaLnBrk="0" hangingPunct="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ea typeface="Arial Unicode MS" pitchFamily="34" charset="-128"/>
                <a:cs typeface="Arial Unicode MS" pitchFamily="34" charset="-128"/>
              </a:rPr>
              <a:t>Jon Rosdahl, CSR</a:t>
            </a:r>
          </a:p>
        </p:txBody>
      </p:sp>
    </p:spTree>
    <p:extLst>
      <p:ext uri="{BB962C8B-B14F-4D97-AF65-F5344CB8AC3E}">
        <p14:creationId xmlns:p14="http://schemas.microsoft.com/office/powerpoint/2010/main" val="3187152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533400"/>
          </a:xfrm>
        </p:spPr>
        <p:txBody>
          <a:bodyPr/>
          <a:lstStyle/>
          <a:p>
            <a:r>
              <a:rPr lang="en-US" dirty="0" smtClean="0"/>
              <a:t>Session Graphic – Sept 2014</a:t>
            </a:r>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September 2014</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9</a:t>
            </a:fld>
            <a:endParaRPr lang="en-GB"/>
          </a:p>
        </p:txBody>
      </p:sp>
      <p:sp>
        <p:nvSpPr>
          <p:cNvPr id="46" name="TextBox 45"/>
          <p:cNvSpPr txBox="1"/>
          <p:nvPr/>
        </p:nvSpPr>
        <p:spPr>
          <a:xfrm>
            <a:off x="609600" y="1371600"/>
            <a:ext cx="3886200" cy="1200329"/>
          </a:xfrm>
          <a:prstGeom prst="rect">
            <a:avLst/>
          </a:prstGeom>
          <a:noFill/>
        </p:spPr>
        <p:txBody>
          <a:bodyPr wrap="square" rtlCol="0">
            <a:spAutoFit/>
          </a:bodyPr>
          <a:lstStyle/>
          <a:p>
            <a:r>
              <a:rPr lang="en-US" dirty="0" smtClean="0"/>
              <a:t>1</a:t>
            </a:r>
            <a:r>
              <a:rPr lang="en-US" dirty="0" smtClean="0">
                <a:solidFill>
                  <a:schemeClr val="tx1"/>
                </a:solidFill>
              </a:rPr>
              <a:t>18 Normal Slots</a:t>
            </a:r>
          </a:p>
          <a:p>
            <a:r>
              <a:rPr lang="en-US" dirty="0">
                <a:solidFill>
                  <a:schemeClr val="tx1"/>
                </a:solidFill>
              </a:rPr>
              <a:t> </a:t>
            </a:r>
            <a:r>
              <a:rPr lang="en-US" dirty="0" smtClean="0">
                <a:solidFill>
                  <a:schemeClr val="tx1"/>
                </a:solidFill>
              </a:rPr>
              <a:t>  4 extra Slots:</a:t>
            </a:r>
          </a:p>
          <a:p>
            <a:r>
              <a:rPr lang="en-US" dirty="0" smtClean="0">
                <a:solidFill>
                  <a:schemeClr val="tx1"/>
                </a:solidFill>
              </a:rPr>
              <a:t>75% Attendance requires - 14 </a:t>
            </a:r>
            <a:endParaRPr lang="en-US" dirty="0"/>
          </a:p>
        </p:txBody>
      </p:sp>
      <p:sp>
        <p:nvSpPr>
          <p:cNvPr id="47" name="TextBox 46"/>
          <p:cNvSpPr txBox="1"/>
          <p:nvPr/>
        </p:nvSpPr>
        <p:spPr>
          <a:xfrm>
            <a:off x="4983192" y="1556265"/>
            <a:ext cx="3886200" cy="830997"/>
          </a:xfrm>
          <a:prstGeom prst="rect">
            <a:avLst/>
          </a:prstGeom>
          <a:noFill/>
        </p:spPr>
        <p:txBody>
          <a:bodyPr wrap="square" rtlCol="0">
            <a:spAutoFit/>
          </a:bodyPr>
          <a:lstStyle/>
          <a:p>
            <a:r>
              <a:rPr lang="en-US" dirty="0" smtClean="0">
                <a:solidFill>
                  <a:schemeClr val="tx1"/>
                </a:solidFill>
              </a:rPr>
              <a:t>Closing plenary requires only 1 registration for 2 slot credit</a:t>
            </a:r>
            <a:endParaRPr lang="en-US" dirty="0">
              <a:solidFill>
                <a:schemeClr val="tx1"/>
              </a:solidFill>
            </a:endParaRPr>
          </a:p>
        </p:txBody>
      </p:sp>
      <p:graphicFrame>
        <p:nvGraphicFramePr>
          <p:cNvPr id="69" name="Object 68"/>
          <p:cNvGraphicFramePr>
            <a:graphicFrameLocks noChangeAspect="1"/>
          </p:cNvGraphicFramePr>
          <p:nvPr>
            <p:extLst>
              <p:ext uri="{D42A27DB-BD31-4B8C-83A1-F6EECF244321}">
                <p14:modId xmlns:p14="http://schemas.microsoft.com/office/powerpoint/2010/main" val="899344305"/>
              </p:ext>
            </p:extLst>
          </p:nvPr>
        </p:nvGraphicFramePr>
        <p:xfrm>
          <a:off x="101600" y="2743200"/>
          <a:ext cx="8788400" cy="3614738"/>
        </p:xfrm>
        <a:graphic>
          <a:graphicData uri="http://schemas.openxmlformats.org/presentationml/2006/ole">
            <mc:AlternateContent xmlns:mc="http://schemas.openxmlformats.org/markup-compatibility/2006">
              <mc:Choice xmlns:v="urn:schemas-microsoft-com:vml" Requires="v">
                <p:oleObj spid="_x0000_s4184" name="Worksheet" r:id="rId3" imgW="21612157" imgH="7953285" progId="Excel.Sheet.12">
                  <p:embed/>
                </p:oleObj>
              </mc:Choice>
              <mc:Fallback>
                <p:oleObj name="Worksheet" r:id="rId3" imgW="21612157" imgH="7953285" progId="Excel.Sheet.12">
                  <p:embed/>
                  <p:pic>
                    <p:nvPicPr>
                      <p:cNvPr id="0" name=""/>
                      <p:cNvPicPr/>
                      <p:nvPr/>
                    </p:nvPicPr>
                    <p:blipFill>
                      <a:blip r:embed="rId4"/>
                      <a:stretch>
                        <a:fillRect/>
                      </a:stretch>
                    </p:blipFill>
                    <p:spPr>
                      <a:xfrm>
                        <a:off x="101600" y="2743200"/>
                        <a:ext cx="8788400" cy="3614738"/>
                      </a:xfrm>
                      <a:prstGeom prst="rect">
                        <a:avLst/>
                      </a:prstGeom>
                    </p:spPr>
                  </p:pic>
                </p:oleObj>
              </mc:Fallback>
            </mc:AlternateContent>
          </a:graphicData>
        </a:graphic>
      </p:graphicFrame>
      <p:sp>
        <p:nvSpPr>
          <p:cNvPr id="89" name="Footer Placeholder 88"/>
          <p:cNvSpPr>
            <a:spLocks noGrp="1"/>
          </p:cNvSpPr>
          <p:nvPr>
            <p:ph type="ftr" idx="11"/>
          </p:nvPr>
        </p:nvSpPr>
        <p:spPr/>
        <p:txBody>
          <a:bodyPr/>
          <a:lstStyle/>
          <a:p>
            <a:pPr>
              <a:defRPr/>
            </a:pPr>
            <a:r>
              <a:rPr lang="en-GB" smtClean="0"/>
              <a:t>Jon Rosdahl, CSR</a:t>
            </a:r>
            <a:endParaRPr lang="en-GB" dirty="0"/>
          </a:p>
        </p:txBody>
      </p:sp>
    </p:spTree>
    <p:extLst>
      <p:ext uri="{BB962C8B-B14F-4D97-AF65-F5344CB8AC3E}">
        <p14:creationId xmlns:p14="http://schemas.microsoft.com/office/powerpoint/2010/main" val="3357034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11-14-1005-00-0000-treasurers-report-Sept-2014">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11-14-1005-00-0000-treasurers-report-Sept-2014</Template>
  <TotalTime>1378</TotalTime>
  <Words>1544</Words>
  <Application>Microsoft Office PowerPoint</Application>
  <PresentationFormat>On-screen Show (4:3)</PresentationFormat>
  <Paragraphs>268</Paragraphs>
  <Slides>26</Slides>
  <Notes>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29" baseType="lpstr">
      <vt:lpstr>11-14-1005-00-0000-treasurers-report-Sept-2014</vt:lpstr>
      <vt:lpstr>Microsoft Word 97 - 2003 Document</vt:lpstr>
      <vt:lpstr>Microsoft Excel Worksheet</vt:lpstr>
      <vt:lpstr>1st Vice Chair Report September 2014 – Athens, Greece</vt:lpstr>
      <vt:lpstr>Abstract</vt:lpstr>
      <vt:lpstr>Monday Agenda Items</vt:lpstr>
      <vt:lpstr>3.3 Other WG Meeting Plans </vt:lpstr>
      <vt:lpstr>3.4 WG Meeting Locations </vt:lpstr>
      <vt:lpstr>PowerPoint Presentation</vt:lpstr>
      <vt:lpstr>3.5 Next Meeting – IEEE 802 Plenary</vt:lpstr>
      <vt:lpstr>3.7 Recording Attendance</vt:lpstr>
      <vt:lpstr>Session Graphic – Sept 2014</vt:lpstr>
      <vt:lpstr>3.8 File Server &amp; Documentation</vt:lpstr>
      <vt:lpstr>Local File Document Server information</vt:lpstr>
      <vt:lpstr>Synchronizing while at the meeting</vt:lpstr>
      <vt:lpstr>Email Reflectors</vt:lpstr>
      <vt:lpstr>Online Calendar</vt:lpstr>
      <vt:lpstr>       Meals   - Breakfast is included in your room rate if you booked via the IEEE link with the Hilton    - Morning and Afternoon tea will be served in the foyer areas   - Lunch (1200 – 1330) will be at the Terpischore Ballroom –Convention Level        </vt:lpstr>
      <vt:lpstr>Wednesday Evening Social Function</vt:lpstr>
      <vt:lpstr>PowerPoint Presentation</vt:lpstr>
      <vt:lpstr>PowerPoint Presentation</vt:lpstr>
      <vt:lpstr>PowerPoint Presentation</vt:lpstr>
      <vt:lpstr>PowerPoint Presentation</vt:lpstr>
      <vt:lpstr>PowerPoint Presentation</vt:lpstr>
      <vt:lpstr>PowerPoint Presentation</vt:lpstr>
      <vt:lpstr>      Suggestions for Restaurants   - for suggestions for restaurants in the area, please visit the registration desk for a list of restaurant ideas   - Please note, most local restaurants only accept cash, particularly the smaller ones      </vt:lpstr>
      <vt:lpstr>IEEE 802 Wireless Interim Network Access</vt:lpstr>
      <vt:lpstr>Meeting resource Summary</vt:lpstr>
      <vt:lpstr>Hotel Network Access</vt:lpstr>
    </vt:vector>
  </TitlesOfParts>
  <Manager>Benjamin A. Rolfe</Manager>
  <Company>CSR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 IEEE 802.11-14/1006r2</dc:title>
  <dc:creator>Jon Rosdahl</dc:creator>
  <cp:keywords>September 2014</cp:keywords>
  <dc:description>Jon Rosdahl (CSR)</dc:description>
  <cp:lastModifiedBy>Jon Rosdahl</cp:lastModifiedBy>
  <cp:revision>28</cp:revision>
  <cp:lastPrinted>1601-01-01T00:00:00Z</cp:lastPrinted>
  <dcterms:created xsi:type="dcterms:W3CDTF">2014-09-14T09:55:47Z</dcterms:created>
  <dcterms:modified xsi:type="dcterms:W3CDTF">2014-09-15T08:54:06Z</dcterms:modified>
</cp:coreProperties>
</file>