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8" autoAdjust="0"/>
    <p:restoredTop sz="93608" autoAdjust="0"/>
  </p:normalViewPr>
  <p:slideViewPr>
    <p:cSldViewPr>
      <p:cViewPr>
        <p:scale>
          <a:sx n="70" d="100"/>
          <a:sy n="70" d="100"/>
        </p:scale>
        <p:origin x="-330"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802.11-14/1005r0</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September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September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11-14-1005r0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September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2014-09-14</a:t>
            </a:r>
          </a:p>
        </p:txBody>
      </p:sp>
      <p:graphicFrame>
        <p:nvGraphicFramePr>
          <p:cNvPr id="1026" name="Object 3"/>
          <p:cNvGraphicFramePr>
            <a:graphicFrameLocks noChangeAspect="1"/>
          </p:cNvGraphicFramePr>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79" name="Document" r:id="rId4" imgW="8261444" imgH="2945837" progId="Word.Document.8">
                  <p:embed/>
                </p:oleObj>
              </mc:Choice>
              <mc:Fallback>
                <p:oleObj name="Document" r:id="rId4" imgW="8261444" imgH="2945837" progId="Word.Document.8">
                  <p:embed/>
                  <p:pic>
                    <p:nvPicPr>
                      <p:cNvPr id="0"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Sept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15-14/0526</a:t>
            </a:r>
            <a:r>
              <a:rPr lang="en-GB" dirty="0" smtClean="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September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a:t>
            </a:r>
            <a:r>
              <a:rPr lang="en-US" altLang="ko-KR" sz="1600" smtClean="0">
                <a:solidFill>
                  <a:schemeClr val="tx1"/>
                </a:solidFill>
                <a:ea typeface="굴림" pitchFamily="50" charset="-127"/>
              </a:rPr>
              <a:t>Report September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September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September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11-14/1005</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September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246703942"/>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a:t>
                      </a:r>
                      <a:r>
                        <a:rPr lang="en-US" sz="2000" b="1" dirty="0" smtClean="0">
                          <a:latin typeface="Arial"/>
                          <a:ea typeface="Times New Roman"/>
                          <a:cs typeface="Times New Roman"/>
                        </a:rPr>
                        <a:t>July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46268194"/>
              </p:ext>
            </p:extLst>
          </p:nvPr>
        </p:nvGraphicFramePr>
        <p:xfrm>
          <a:off x="609600" y="1066800"/>
          <a:ext cx="8153400" cy="5334004"/>
        </p:xfrm>
        <a:graphic>
          <a:graphicData uri="http://schemas.openxmlformats.org/drawingml/2006/table">
            <a:tbl>
              <a:tblPr/>
              <a:tblGrid>
                <a:gridCol w="4076700"/>
                <a:gridCol w="40767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337,059.41</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$58,487.26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$393,546.67</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($37,613.32)</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393,546.67</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a:t>
                      </a:r>
                      <a:r>
                        <a:rPr lang="en-US" sz="1800" b="1" i="0" u="none" strike="noStrike" dirty="0" smtClean="0">
                          <a:effectLst/>
                          <a:latin typeface="Arial"/>
                        </a:rPr>
                        <a:t>Statement </a:t>
                      </a:r>
                      <a:r>
                        <a:rPr lang="en-US" sz="1800" b="1" i="0" u="none" strike="noStrike" dirty="0" smtClean="0">
                          <a:effectLst/>
                          <a:latin typeface="Arial"/>
                        </a:rPr>
                        <a:t>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a:t>
            </a:r>
            <a:r>
              <a:rPr lang="en-US" sz="1600" b="1" dirty="0" smtClean="0">
                <a:solidFill>
                  <a:schemeClr val="tx1"/>
                </a:solidFill>
                <a:ea typeface="MS PGothic" pitchFamily="34" charset="-128"/>
              </a:rPr>
              <a:t>257,800</a:t>
            </a:r>
            <a:endParaRPr lang="en-US" sz="1600" b="1" dirty="0" smtClean="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a:t>
            </a:r>
            <a:r>
              <a:rPr lang="en-US" sz="1400" dirty="0" smtClean="0">
                <a:solidFill>
                  <a:schemeClr val="tx1"/>
                </a:solidFill>
                <a:ea typeface="MS PGothic" pitchFamily="34" charset="-128"/>
              </a:rPr>
              <a:t>$17,676.21</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a:t>
            </a:r>
            <a:r>
              <a:rPr lang="en-US" sz="1400" dirty="0" smtClean="0">
                <a:solidFill>
                  <a:schemeClr val="tx1"/>
                </a:solidFill>
                <a:ea typeface="MS PGothic" pitchFamily="34" charset="-128"/>
              </a:rPr>
              <a:t>44,330.15</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a:t>
            </a:r>
            <a:r>
              <a:rPr lang="en-US" sz="1400" dirty="0" smtClean="0">
                <a:solidFill>
                  <a:schemeClr val="tx1"/>
                </a:solidFill>
                <a:ea typeface="MS PGothic" pitchFamily="34" charset="-128"/>
              </a:rPr>
              <a:t>$1,158.30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a:t>
            </a:r>
            <a:r>
              <a:rPr lang="en-US" sz="1600" b="1" dirty="0" smtClean="0">
                <a:solidFill>
                  <a:schemeClr val="tx1"/>
                </a:solidFill>
                <a:ea typeface="MS PGothic" pitchFamily="34" charset="-128"/>
              </a:rPr>
              <a:t>$13,949.06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September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a:t>
            </a:r>
            <a:r>
              <a:rPr lang="en-US" sz="1600" b="1" dirty="0">
                <a:solidFill>
                  <a:schemeClr val="tx1"/>
                </a:solidFill>
                <a:ea typeface="MS PGothic" pitchFamily="34" charset="-128"/>
              </a:rPr>
              <a:t>$363,300</a:t>
            </a:r>
            <a:r>
              <a:rPr lang="en-US" sz="1600" b="1" dirty="0" smtClean="0">
                <a:solidFill>
                  <a:schemeClr val="tx1"/>
                </a:solidFill>
                <a:ea typeface="MS PGothic" pitchFamily="34" charset="-128"/>
              </a:rPr>
              <a:t>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Venue 	$</a:t>
            </a:r>
            <a:r>
              <a:rPr lang="en-US" sz="1400" dirty="0" smtClean="0">
                <a:solidFill>
                  <a:schemeClr val="tx1"/>
                </a:solidFill>
                <a:ea typeface="MS PGothic" pitchFamily="34" charset="-128"/>
              </a:rPr>
              <a:t>31,000 </a:t>
            </a:r>
            <a:r>
              <a:rPr lang="en-US" sz="1400" dirty="0">
                <a:solidFill>
                  <a:schemeClr val="tx1"/>
                </a:solidFill>
                <a:ea typeface="MS PGothic" pitchFamily="34" charset="-128"/>
              </a:rPr>
              <a:t>	$31,550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Electronic Facilities 	</a:t>
            </a:r>
            <a:r>
              <a:rPr lang="en-US" sz="1400" dirty="0" smtClean="0">
                <a:solidFill>
                  <a:schemeClr val="tx1"/>
                </a:solidFill>
                <a:ea typeface="MS PGothic" pitchFamily="34" charset="-128"/>
              </a:rPr>
              <a:t>$7,800</a:t>
            </a:r>
            <a:r>
              <a:rPr lang="en-US" sz="1400" dirty="0">
                <a:solidFill>
                  <a:schemeClr val="tx1"/>
                </a:solidFill>
                <a:ea typeface="MS PGothic" pitchFamily="34" charset="-128"/>
              </a:rPr>
              <a:t>	$7,800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&amp; Shipping 	</a:t>
            </a:r>
            <a:r>
              <a:rPr lang="en-US" sz="1400" dirty="0" smtClean="0">
                <a:solidFill>
                  <a:schemeClr val="tx1"/>
                </a:solidFill>
                <a:ea typeface="MS PGothic" pitchFamily="34" charset="-128"/>
              </a:rPr>
              <a:t>$48,500 </a:t>
            </a:r>
            <a:r>
              <a:rPr lang="en-US" sz="1400" dirty="0">
                <a:solidFill>
                  <a:schemeClr val="tx1"/>
                </a:solidFill>
                <a:ea typeface="MS PGothic" pitchFamily="34" charset="-128"/>
              </a:rPr>
              <a:t>	$46,360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Session Room Set Up 	$42,800	</a:t>
            </a:r>
            <a:r>
              <a:rPr lang="en-US" sz="1400" dirty="0" smtClean="0">
                <a:solidFill>
                  <a:schemeClr val="tx1"/>
                </a:solidFill>
                <a:ea typeface="MS PGothic" pitchFamily="34" charset="-128"/>
              </a:rPr>
              <a:t>$</a:t>
            </a:r>
            <a:r>
              <a:rPr lang="en-US" sz="1400" dirty="0">
                <a:solidFill>
                  <a:schemeClr val="tx1"/>
                </a:solidFill>
                <a:ea typeface="MS PGothic" pitchFamily="34" charset="-128"/>
              </a:rPr>
              <a:t>42,500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Onsite Setup 	$6,600 	</a:t>
            </a:r>
            <a:r>
              <a:rPr lang="en-US" sz="1400" dirty="0" smtClean="0">
                <a:solidFill>
                  <a:schemeClr val="tx1"/>
                </a:solidFill>
                <a:ea typeface="MS PGothic" pitchFamily="34" charset="-128"/>
              </a:rPr>
              <a:t>$</a:t>
            </a:r>
            <a:r>
              <a:rPr lang="en-US" sz="1400" dirty="0">
                <a:solidFill>
                  <a:schemeClr val="tx1"/>
                </a:solidFill>
                <a:ea typeface="MS PGothic" pitchFamily="34" charset="-128"/>
              </a:rPr>
              <a:t>6,600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Staffing On Site 	</a:t>
            </a:r>
            <a:r>
              <a:rPr lang="en-US" sz="1400" dirty="0" smtClean="0">
                <a:solidFill>
                  <a:schemeClr val="tx1"/>
                </a:solidFill>
                <a:ea typeface="MS PGothic" pitchFamily="34" charset="-128"/>
              </a:rPr>
              <a:t>$</a:t>
            </a:r>
            <a:r>
              <a:rPr lang="en-US" sz="1400" dirty="0">
                <a:solidFill>
                  <a:schemeClr val="tx1"/>
                </a:solidFill>
                <a:ea typeface="MS PGothic" pitchFamily="34" charset="-128"/>
              </a:rPr>
              <a:t>16,800	 </a:t>
            </a:r>
            <a:r>
              <a:rPr lang="en-US" sz="1400" dirty="0" smtClean="0">
                <a:solidFill>
                  <a:schemeClr val="tx1"/>
                </a:solidFill>
                <a:ea typeface="MS PGothic" pitchFamily="34" charset="-128"/>
              </a:rPr>
              <a:t>$</a:t>
            </a:r>
            <a:r>
              <a:rPr lang="en-US" sz="1400" dirty="0">
                <a:solidFill>
                  <a:schemeClr val="tx1"/>
                </a:solidFill>
                <a:ea typeface="MS PGothic" pitchFamily="34" charset="-128"/>
              </a:rPr>
              <a:t>14,060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Disbursements 	</a:t>
            </a:r>
            <a:r>
              <a:rPr lang="en-US" sz="1400" dirty="0" smtClean="0">
                <a:solidFill>
                  <a:schemeClr val="tx1"/>
                </a:solidFill>
                <a:ea typeface="MS PGothic" pitchFamily="34" charset="-128"/>
              </a:rPr>
              <a:t>$</a:t>
            </a:r>
            <a:r>
              <a:rPr lang="en-US" sz="1400" dirty="0">
                <a:solidFill>
                  <a:schemeClr val="tx1"/>
                </a:solidFill>
                <a:ea typeface="MS PGothic" pitchFamily="34" charset="-128"/>
              </a:rPr>
              <a:t>5,500	</a:t>
            </a:r>
            <a:r>
              <a:rPr lang="en-US" sz="1400" dirty="0" smtClean="0">
                <a:solidFill>
                  <a:schemeClr val="tx1"/>
                </a:solidFill>
                <a:ea typeface="MS PGothic" pitchFamily="34" charset="-128"/>
              </a:rPr>
              <a:t>$</a:t>
            </a:r>
            <a:r>
              <a:rPr lang="en-US" sz="1400" dirty="0">
                <a:solidFill>
                  <a:schemeClr val="tx1"/>
                </a:solidFill>
                <a:ea typeface="MS PGothic" pitchFamily="34" charset="-128"/>
              </a:rPr>
              <a:t>5,500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Accounting And Legal 	</a:t>
            </a:r>
            <a:r>
              <a:rPr lang="en-US" sz="1400" dirty="0" smtClean="0">
                <a:solidFill>
                  <a:schemeClr val="tx1"/>
                </a:solidFill>
                <a:ea typeface="MS PGothic" pitchFamily="34" charset="-128"/>
              </a:rPr>
              <a:t>$</a:t>
            </a:r>
            <a:r>
              <a:rPr lang="en-US" sz="1400" dirty="0">
                <a:solidFill>
                  <a:schemeClr val="tx1"/>
                </a:solidFill>
                <a:ea typeface="MS PGothic" pitchFamily="34" charset="-128"/>
              </a:rPr>
              <a:t>23,200	</a:t>
            </a:r>
            <a:r>
              <a:rPr lang="en-US" sz="1400" dirty="0" smtClean="0">
                <a:solidFill>
                  <a:schemeClr val="tx1"/>
                </a:solidFill>
                <a:ea typeface="MS PGothic" pitchFamily="34" charset="-128"/>
              </a:rPr>
              <a:t>$</a:t>
            </a:r>
            <a:r>
              <a:rPr lang="en-US" sz="1400" dirty="0">
                <a:solidFill>
                  <a:schemeClr val="tx1"/>
                </a:solidFill>
                <a:ea typeface="MS PGothic" pitchFamily="34" charset="-128"/>
              </a:rPr>
              <a:t>24,532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a:t>
            </a:r>
            <a:r>
              <a:rPr lang="en-US" sz="1400" dirty="0" smtClean="0">
                <a:solidFill>
                  <a:schemeClr val="tx1"/>
                </a:solidFill>
                <a:ea typeface="MS PGothic" pitchFamily="34" charset="-128"/>
              </a:rPr>
              <a:t>$</a:t>
            </a:r>
            <a:r>
              <a:rPr lang="en-US" sz="1400" dirty="0">
                <a:solidFill>
                  <a:schemeClr val="tx1"/>
                </a:solidFill>
                <a:ea typeface="MS PGothic" pitchFamily="34" charset="-128"/>
              </a:rPr>
              <a:t>5,000 	</a:t>
            </a:r>
            <a:r>
              <a:rPr lang="en-US" sz="1400" dirty="0" smtClean="0">
                <a:solidFill>
                  <a:schemeClr val="tx1"/>
                </a:solidFill>
                <a:ea typeface="MS PGothic" pitchFamily="34" charset="-128"/>
              </a:rPr>
              <a:t>$</a:t>
            </a:r>
            <a:r>
              <a:rPr lang="en-US" sz="1400" dirty="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a:t>
            </a:r>
            <a:r>
              <a:rPr lang="en-US" sz="1400" dirty="0" smtClean="0">
                <a:solidFill>
                  <a:schemeClr val="tx1"/>
                </a:solidFill>
                <a:ea typeface="MS PGothic" pitchFamily="34" charset="-128"/>
              </a:rPr>
              <a:t>$</a:t>
            </a:r>
            <a:r>
              <a:rPr lang="en-US" sz="1400" dirty="0">
                <a:solidFill>
                  <a:schemeClr val="tx1"/>
                </a:solidFill>
                <a:ea typeface="MS PGothic" pitchFamily="34" charset="-128"/>
              </a:rPr>
              <a:t>27,900	</a:t>
            </a:r>
            <a:r>
              <a:rPr lang="en-US" sz="1400" dirty="0" smtClean="0">
                <a:solidFill>
                  <a:schemeClr val="tx1"/>
                </a:solidFill>
                <a:ea typeface="MS PGothic" pitchFamily="34" charset="-128"/>
              </a:rPr>
              <a:t>$</a:t>
            </a:r>
            <a:r>
              <a:rPr lang="en-US" sz="1400" dirty="0">
                <a:solidFill>
                  <a:schemeClr val="tx1"/>
                </a:solidFill>
                <a:ea typeface="MS PGothic" pitchFamily="34" charset="-128"/>
              </a:rPr>
              <a:t>31,434</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a:t>
            </a:r>
            <a:r>
              <a:rPr lang="en-US" sz="1400" dirty="0" smtClean="0">
                <a:solidFill>
                  <a:schemeClr val="tx1"/>
                </a:solidFill>
                <a:ea typeface="MS PGothic" pitchFamily="34" charset="-128"/>
              </a:rPr>
              <a:t>$3,000</a:t>
            </a:r>
            <a:r>
              <a:rPr lang="en-US" sz="1400" dirty="0">
                <a:solidFill>
                  <a:schemeClr val="tx1"/>
                </a:solidFill>
                <a:ea typeface="MS PGothic" pitchFamily="34" charset="-128"/>
              </a:rPr>
              <a:t>	$3,460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a:t>
            </a:r>
            <a:r>
              <a:rPr lang="en-US" sz="1400" dirty="0" smtClean="0">
                <a:solidFill>
                  <a:schemeClr val="tx1"/>
                </a:solidFill>
                <a:ea typeface="MS PGothic" pitchFamily="34" charset="-128"/>
              </a:rPr>
              <a:t>$1,200</a:t>
            </a:r>
            <a:r>
              <a:rPr lang="en-US" sz="1400" dirty="0">
                <a:solidFill>
                  <a:schemeClr val="tx1"/>
                </a:solidFill>
                <a:ea typeface="MS PGothic" pitchFamily="34" charset="-128"/>
              </a:rPr>
              <a:t>	$1,457</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$122,158</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a:solidFill>
                  <a:srgbClr val="FF0000"/>
                </a:solidFill>
                <a:ea typeface="MS PGothic" pitchFamily="34" charset="-128"/>
              </a:rPr>
              <a:t>($63,050) 	($24,111</a:t>
            </a:r>
            <a:r>
              <a:rPr lang="en-US" sz="1600" b="1" dirty="0" smtClean="0">
                <a:solidFill>
                  <a:srgbClr val="FF0000"/>
                </a:solidFill>
                <a:ea typeface="MS PGothic" pitchFamily="34" charset="-128"/>
              </a:rPr>
              <a:t>)</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334869"/>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328 – Athens ($63,050 - )</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11871</TotalTime>
  <Words>1234</Words>
  <Application>Microsoft Office PowerPoint</Application>
  <PresentationFormat>On-screen Show (4:3)</PresentationFormat>
  <Paragraphs>392</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Treasurer Report September 2014</vt:lpstr>
      <vt:lpstr>Abstract</vt:lpstr>
      <vt:lpstr>PowerPoint Presentation</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2014</dc:title>
  <dc:creator>Jon Rosdahl</dc:creator>
  <cp:keywords>September 2014</cp:keywords>
  <dc:description>Ben Rolfe (BCA); Jon Rosdahl (CSR)</dc:description>
  <cp:lastModifiedBy>Jon Rosdahl</cp:lastModifiedBy>
  <cp:revision>144</cp:revision>
  <cp:lastPrinted>1601-01-01T00:00:00Z</cp:lastPrinted>
  <dcterms:created xsi:type="dcterms:W3CDTF">2012-05-13T15:07:35Z</dcterms:created>
  <dcterms:modified xsi:type="dcterms:W3CDTF">2014-09-09T06:29:34Z</dcterms:modified>
</cp:coreProperties>
</file>