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3"/>
  </p:notesMasterIdLst>
  <p:handoutMasterIdLst>
    <p:handoutMasterId r:id="rId24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75" r:id="rId10"/>
    <p:sldId id="399" r:id="rId11"/>
    <p:sldId id="396" r:id="rId12"/>
    <p:sldId id="397" r:id="rId13"/>
    <p:sldId id="398" r:id="rId14"/>
    <p:sldId id="379" r:id="rId15"/>
    <p:sldId id="383" r:id="rId16"/>
    <p:sldId id="384" r:id="rId17"/>
    <p:sldId id="381" r:id="rId18"/>
    <p:sldId id="382" r:id="rId19"/>
    <p:sldId id="395" r:id="rId20"/>
    <p:sldId id="393" r:id="rId21"/>
    <p:sldId id="394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58" d="100"/>
          <a:sy n="58" d="100"/>
        </p:scale>
        <p:origin x="2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96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57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802.11-14/0998r2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1006" TargetMode="External"/><Relationship Id="rId3" Type="http://schemas.openxmlformats.org/officeDocument/2006/relationships/hyperlink" Target="https://mentor.ieee.org/802.11/dcn/11-14-0998" TargetMode="External"/><Relationship Id="rId7" Type="http://schemas.openxmlformats.org/officeDocument/2006/relationships/hyperlink" Target="https://mentor.ieee.org/802.11/dcn/11-14-1038" TargetMode="External"/><Relationship Id="rId2" Type="http://schemas.openxmlformats.org/officeDocument/2006/relationships/hyperlink" Target="https://mentor.ieee.org/802.11/dcn/11-14-0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1039" TargetMode="External"/><Relationship Id="rId5" Type="http://schemas.openxmlformats.org/officeDocument/2006/relationships/hyperlink" Target="https://mentor.ieee.org/802.11/dcn/11-14-0999" TargetMode="External"/><Relationship Id="rId4" Type="http://schemas.openxmlformats.org/officeDocument/2006/relationships/hyperlink" Target="https://mentor.ieee.org/802.11/dcn/11-14-1037" TargetMode="External"/><Relationship Id="rId9" Type="http://schemas.openxmlformats.org/officeDocument/2006/relationships/hyperlink" Target="https://mentor.ieee.org/802.11/dcn/11-14-100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2014-09-17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0"/>
            <a:ext cx="4984440" cy="381000"/>
          </a:xfrm>
        </p:spPr>
        <p:txBody>
          <a:bodyPr/>
          <a:lstStyle/>
          <a:p>
            <a:r>
              <a:rPr lang="en-US" sz="2800" dirty="0" smtClean="0"/>
              <a:t>M4.1.3 Officers (this 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04663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9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70839"/>
              </p:ext>
            </p:extLst>
          </p:nvPr>
        </p:nvGraphicFramePr>
        <p:xfrm>
          <a:off x="0" y="679209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77837"/>
              </p:ext>
            </p:extLst>
          </p:nvPr>
        </p:nvGraphicFramePr>
        <p:xfrm>
          <a:off x="40574" y="2133600"/>
          <a:ext cx="9103425" cy="3587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2014-07-25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2014-05-16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40219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51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3312"/>
              </p:ext>
            </p:extLst>
          </p:nvPr>
        </p:nvGraphicFramePr>
        <p:xfrm>
          <a:off x="1452563" y="1111291"/>
          <a:ext cx="5710237" cy="536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Binary Worksheet" r:id="rId4" imgW="8134243" imgH="7610543" progId="Excel.SheetBinaryMacroEnabled.12">
                  <p:embed/>
                </p:oleObj>
              </mc:Choice>
              <mc:Fallback>
                <p:oleObj name="Binary Worksheet" r:id="rId4" imgW="8134243" imgH="76105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111291"/>
                        <a:ext cx="5710237" cy="536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11-11/0270r24  (Sept 2014)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Allocations for &lt;ANA&gt; flags in </a:t>
            </a:r>
            <a:r>
              <a:rPr lang="en-GB" dirty="0" err="1" smtClean="0"/>
              <a:t>REVmc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219200"/>
            <a:ext cx="3929062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73163"/>
            <a:ext cx="4191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topic reports cited on the next slide, forms the opening report of the IEEE 802.11 Working Group for Sept 2014.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426986"/>
              </p:ext>
            </p:extLst>
          </p:nvPr>
        </p:nvGraphicFramePr>
        <p:xfrm>
          <a:off x="533400" y="1250950"/>
          <a:ext cx="815181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0950"/>
                        <a:ext cx="815181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33741"/>
              </p:ext>
            </p:extLst>
          </p:nvPr>
        </p:nvGraphicFramePr>
        <p:xfrm>
          <a:off x="152400" y="2057400"/>
          <a:ext cx="8863724" cy="3352800"/>
        </p:xfrm>
        <a:graphic>
          <a:graphicData uri="http://schemas.openxmlformats.org/drawingml/2006/table">
            <a:tbl>
              <a:tblPr/>
              <a:tblGrid>
                <a:gridCol w="3046495"/>
                <a:gridCol w="5817229"/>
              </a:tblGrid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https://mentor.ieee.org/802.11/dcn/11-14-0997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https://mentor.ieee.org/802.11/dcn/11-14-0998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https://mentor.ieee.org/802.11/dcn/11-14-1037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https://mentor.ieee.org/802.11/dcn/11-14-0999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https://mentor.ieee.org/802.11/dcn/11-14-1039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https://mentor.ieee.org/802.11/dcn/11-14-1006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https://mentor.ieee.org/802.11/dcn/11-14-1005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260457"/>
              </p:ext>
            </p:extLst>
          </p:nvPr>
        </p:nvGraphicFramePr>
        <p:xfrm>
          <a:off x="304800" y="609600"/>
          <a:ext cx="8534400" cy="5595798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407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3348" name="Left Arrow 8"/>
          <p:cNvSpPr>
            <a:spLocks noChangeArrowheads="1"/>
          </p:cNvSpPr>
          <p:nvPr/>
        </p:nvSpPr>
        <p:spPr bwMode="auto">
          <a:xfrm>
            <a:off x="5867400" y="28194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49" name="Left Arrow 9"/>
          <p:cNvSpPr>
            <a:spLocks noChangeArrowheads="1"/>
          </p:cNvSpPr>
          <p:nvPr/>
        </p:nvSpPr>
        <p:spPr bwMode="auto">
          <a:xfrm>
            <a:off x="5867400" y="22098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50" name="TextBox 3"/>
          <p:cNvSpPr txBox="1">
            <a:spLocks noChangeArrowheads="1"/>
          </p:cNvSpPr>
          <p:nvPr/>
        </p:nvSpPr>
        <p:spPr bwMode="auto">
          <a:xfrm>
            <a:off x="7002463" y="2127250"/>
            <a:ext cx="16859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On </a:t>
            </a:r>
            <a:r>
              <a:rPr lang="en-US" dirty="0" err="1" smtClean="0"/>
              <a:t>NesCom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2035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OPEN = Candidate Nominations are open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682546"/>
              </p:ext>
            </p:extLst>
          </p:nvPr>
        </p:nvGraphicFramePr>
        <p:xfrm>
          <a:off x="0" y="668890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741182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 this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03431"/>
              </p:ext>
            </p:extLst>
          </p:nvPr>
        </p:nvGraphicFramePr>
        <p:xfrm>
          <a:off x="0" y="668890"/>
          <a:ext cx="8991600" cy="546866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80024</TotalTime>
  <Words>1459</Words>
  <Application>Microsoft Office PowerPoint</Application>
  <PresentationFormat>On-screen Show (4:3)</PresentationFormat>
  <Paragraphs>617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Appointed positions</vt:lpstr>
      <vt:lpstr>M4.1.3 Officers</vt:lpstr>
      <vt:lpstr>M4.1.3 Officers</vt:lpstr>
      <vt:lpstr>M4.1.3 Officers (this 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1452</cp:revision>
  <cp:lastPrinted>1998-02-10T13:28:06Z</cp:lastPrinted>
  <dcterms:created xsi:type="dcterms:W3CDTF">1998-02-10T13:07:52Z</dcterms:created>
  <dcterms:modified xsi:type="dcterms:W3CDTF">2014-09-16T14:29:19Z</dcterms:modified>
</cp:coreProperties>
</file>