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82" r:id="rId3"/>
    <p:sldId id="278" r:id="rId4"/>
    <p:sldId id="294" r:id="rId5"/>
    <p:sldId id="288" r:id="rId6"/>
    <p:sldId id="293" r:id="rId7"/>
    <p:sldId id="280" r:id="rId8"/>
    <p:sldId id="292" r:id="rId9"/>
    <p:sldId id="291" r:id="rId10"/>
    <p:sldId id="279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570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37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802.11-09/xxxxr0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3940" y="93170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May 2008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44001" y="8985250"/>
            <a:ext cx="203773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9198" y="8985425"/>
            <a:ext cx="48641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4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479" y="4407374"/>
            <a:ext cx="5549244" cy="417607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0EE1AA7-0722-4E0C-9CDD-5A5F94017733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24582" name="Rectangle 2"/>
          <p:cNvSpPr txBox="1">
            <a:spLocks noGrp="1" noChangeArrowheads="1"/>
          </p:cNvSpPr>
          <p:nvPr/>
        </p:nvSpPr>
        <p:spPr bwMode="auto">
          <a:xfrm>
            <a:off x="4086656" y="95175"/>
            <a:ext cx="2195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4583" name="Rectangle 3"/>
          <p:cNvSpPr txBox="1">
            <a:spLocks noGrp="1" noChangeArrowheads="1"/>
          </p:cNvSpPr>
          <p:nvPr/>
        </p:nvSpPr>
        <p:spPr bwMode="auto">
          <a:xfrm>
            <a:off x="653292" y="95175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4584" name="Rectangle 6"/>
          <p:cNvSpPr txBox="1">
            <a:spLocks noGrp="1" noChangeArrowheads="1"/>
          </p:cNvSpPr>
          <p:nvPr/>
        </p:nvSpPr>
        <p:spPr bwMode="auto">
          <a:xfrm>
            <a:off x="3203144" y="8985755"/>
            <a:ext cx="30793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4585" name="Rectangle 7"/>
          <p:cNvSpPr txBox="1">
            <a:spLocks noGrp="1" noChangeArrowheads="1"/>
          </p:cNvSpPr>
          <p:nvPr/>
        </p:nvSpPr>
        <p:spPr bwMode="auto">
          <a:xfrm>
            <a:off x="3243038" y="8985755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F270841F-99E5-4577-A15E-777FF994B9CC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4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4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0EE1AA7-0722-4E0C-9CDD-5A5F94017733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24582" name="Rectangle 2"/>
          <p:cNvSpPr txBox="1">
            <a:spLocks noGrp="1" noChangeArrowheads="1"/>
          </p:cNvSpPr>
          <p:nvPr/>
        </p:nvSpPr>
        <p:spPr bwMode="auto">
          <a:xfrm>
            <a:off x="4086656" y="95175"/>
            <a:ext cx="2195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4583" name="Rectangle 3"/>
          <p:cNvSpPr txBox="1">
            <a:spLocks noGrp="1" noChangeArrowheads="1"/>
          </p:cNvSpPr>
          <p:nvPr/>
        </p:nvSpPr>
        <p:spPr bwMode="auto">
          <a:xfrm>
            <a:off x="653292" y="95175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4584" name="Rectangle 6"/>
          <p:cNvSpPr txBox="1">
            <a:spLocks noGrp="1" noChangeArrowheads="1"/>
          </p:cNvSpPr>
          <p:nvPr/>
        </p:nvSpPr>
        <p:spPr bwMode="auto">
          <a:xfrm>
            <a:off x="3203144" y="8985755"/>
            <a:ext cx="30793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4585" name="Rectangle 7"/>
          <p:cNvSpPr txBox="1">
            <a:spLocks noGrp="1" noChangeArrowheads="1"/>
          </p:cNvSpPr>
          <p:nvPr/>
        </p:nvSpPr>
        <p:spPr bwMode="auto">
          <a:xfrm>
            <a:off x="3243038" y="8985755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F270841F-99E5-4577-A15E-777FF994B9CC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4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4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802.11-14/0986r0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36-03-000m-liaison-response-followup-to-3gpp-tsg-ran-wg2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4/11-14-0747-06-000m-tgmc-july-2014-agenda.pptx" TargetMode="External"/><Relationship Id="rId4" Type="http://schemas.openxmlformats.org/officeDocument/2006/relationships/hyperlink" Target="https://mentor.ieee.org/802.11/dcn/14/11-14-0848-01-000m-shwmp-text-changes-and-ana-allocation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848-01-000m-shwmp-text-changes-and-ana-allocation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36-03-000m-liaison-response-followup-to-3gpp-tsg-ran-wg2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2014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 (Aruba Networks)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Jul</a:t>
            </a:r>
            <a:r>
              <a:rPr lang="en-US" dirty="0" smtClean="0"/>
              <a:t>y </a:t>
            </a:r>
            <a:r>
              <a:rPr lang="en-US" dirty="0" smtClean="0"/>
              <a:t>2014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2014-07-17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967736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" name="Document" r:id="rId4" imgW="8696800" imgH="4136102" progId="Word.Document.8">
                  <p:embed/>
                </p:oleObj>
              </mc:Choice>
              <mc:Fallback>
                <p:oleObj name="Document" r:id="rId4" imgW="8696800" imgH="4136102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Complete comment </a:t>
            </a:r>
            <a:r>
              <a:rPr lang="en-US" dirty="0"/>
              <a:t>r</a:t>
            </a:r>
            <a:r>
              <a:rPr lang="en-US" dirty="0" smtClean="0"/>
              <a:t>esolution of comments received from  WGLB on P802.11REVmc D3.0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 (Aruba Networks)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</a:t>
            </a:r>
            <a:r>
              <a:rPr lang="en-US" dirty="0" smtClean="0"/>
              <a:t>Jul</a:t>
            </a:r>
            <a:r>
              <a:rPr lang="en-US" dirty="0" smtClean="0"/>
              <a:t>y </a:t>
            </a:r>
            <a:r>
              <a:rPr lang="en-US" dirty="0" smtClean="0"/>
              <a:t>2014.</a:t>
            </a:r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382000" cy="4724400"/>
          </a:xfrm>
        </p:spPr>
        <p:txBody>
          <a:bodyPr/>
          <a:lstStyle/>
          <a:p>
            <a:r>
              <a:rPr lang="en-US" dirty="0" smtClean="0"/>
              <a:t>Began </a:t>
            </a:r>
            <a:r>
              <a:rPr lang="en-US" dirty="0" smtClean="0"/>
              <a:t>processing comments received in LB </a:t>
            </a:r>
            <a:r>
              <a:rPr lang="en-US" dirty="0" smtClean="0"/>
              <a:t>202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smtClean="0"/>
              <a:t>Second recirculation  (</a:t>
            </a:r>
            <a:r>
              <a:rPr lang="en-US" dirty="0" smtClean="0"/>
              <a:t>779</a:t>
            </a:r>
            <a:r>
              <a:rPr lang="en-US" dirty="0" smtClean="0"/>
              <a:t> comments, approx</a:t>
            </a:r>
            <a:r>
              <a:rPr lang="en-US" dirty="0" smtClean="0"/>
              <a:t>imately </a:t>
            </a:r>
            <a:r>
              <a:rPr lang="en-US" dirty="0" smtClean="0"/>
              <a:t>400 editorial)</a:t>
            </a:r>
            <a:r>
              <a:rPr lang="en-US" altLang="ja-JP" sz="2200" dirty="0" smtClean="0"/>
              <a:t> </a:t>
            </a:r>
          </a:p>
          <a:p>
            <a:pPr lvl="1"/>
            <a:r>
              <a:rPr lang="en-US" altLang="ja-JP" dirty="0" smtClean="0"/>
              <a:t>Approximately 60 CID resolutions approved; many more developed and ready for review. Also considered MDR comments (11-14-781).</a:t>
            </a:r>
            <a:endParaRPr lang="en-US" altLang="ja-JP" dirty="0"/>
          </a:p>
          <a:p>
            <a:r>
              <a:rPr lang="en-US" dirty="0" smtClean="0"/>
              <a:t>Developed </a:t>
            </a:r>
          </a:p>
          <a:p>
            <a:pPr lvl="1"/>
            <a:r>
              <a:rPr lang="en-US" dirty="0" smtClean="0"/>
              <a:t>3GPP </a:t>
            </a:r>
            <a:r>
              <a:rPr lang="en-US" dirty="0" smtClean="0"/>
              <a:t>Liaison </a:t>
            </a:r>
            <a:r>
              <a:rPr lang="en-US" dirty="0"/>
              <a:t>response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mentor.ieee.org/802.11/dcn/14/11-14-0936-03-000m-liaison-response-followup-to-3gpp-tsg-ran-wg2.docx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Changes for </a:t>
            </a:r>
            <a:r>
              <a:rPr lang="en-US" dirty="0" err="1" smtClean="0"/>
              <a:t>shwmp</a:t>
            </a:r>
            <a:r>
              <a:rPr lang="en-US" dirty="0" smtClean="0"/>
              <a:t> code </a:t>
            </a:r>
            <a:r>
              <a:rPr lang="en-US" dirty="0"/>
              <a:t>point request,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mentor.ieee.org/802.11/dcn/14/11-14-0848-01-000m-shwmp-text-changes-and-ana-allocation.docx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Agenda, includes motions and list of comment submissions ready to review</a:t>
            </a:r>
          </a:p>
          <a:p>
            <a:pPr lvl="1"/>
            <a:r>
              <a:rPr lang="en-US" dirty="0" smtClean="0"/>
              <a:t>in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mentor.ieee.org/802.11/dcn/14/11-14-0747-06-000m-tgmc-july-2014-agenda.pptx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LB 202 CID Assignees – more to be added</a:t>
            </a:r>
            <a:endParaRPr lang="en-US" altLang="ja-JP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3581400" cy="48006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sz="2000" dirty="0"/>
              <a:t>Gabor Bajko</a:t>
            </a:r>
          </a:p>
          <a:p>
            <a:pPr>
              <a:defRPr/>
            </a:pPr>
            <a:r>
              <a:rPr lang="en-US" altLang="ja-JP" sz="2000" dirty="0" smtClean="0"/>
              <a:t>Carlos </a:t>
            </a:r>
            <a:r>
              <a:rPr lang="en-US" altLang="ja-JP" sz="2000" dirty="0" err="1"/>
              <a:t>Cordiero</a:t>
            </a:r>
            <a:endParaRPr lang="en-US" altLang="ja-JP" sz="2000" dirty="0"/>
          </a:p>
          <a:p>
            <a:pPr>
              <a:defRPr/>
            </a:pPr>
            <a:r>
              <a:rPr lang="en-US" altLang="ja-JP" sz="2000" dirty="0"/>
              <a:t>Peter Ecclesine</a:t>
            </a:r>
          </a:p>
          <a:p>
            <a:pPr>
              <a:defRPr/>
            </a:pPr>
            <a:r>
              <a:rPr lang="en-US" altLang="ja-JP" sz="2000" dirty="0" smtClean="0"/>
              <a:t>Vinko </a:t>
            </a:r>
            <a:r>
              <a:rPr lang="en-US" altLang="ja-JP" sz="2000" dirty="0"/>
              <a:t>Erceg</a:t>
            </a:r>
          </a:p>
          <a:p>
            <a:pPr>
              <a:defRPr/>
            </a:pPr>
            <a:r>
              <a:rPr lang="en-US" altLang="ja-JP" sz="2000" dirty="0"/>
              <a:t>Matthew Fischer</a:t>
            </a:r>
          </a:p>
          <a:p>
            <a:pPr>
              <a:defRPr/>
            </a:pPr>
            <a:r>
              <a:rPr lang="en-US" altLang="ja-JP" sz="2000" dirty="0" smtClean="0"/>
              <a:t>Mark </a:t>
            </a:r>
            <a:r>
              <a:rPr lang="en-US" altLang="ja-JP" sz="2000" dirty="0"/>
              <a:t>Hamilton</a:t>
            </a:r>
          </a:p>
          <a:p>
            <a:pPr>
              <a:defRPr/>
            </a:pPr>
            <a:r>
              <a:rPr lang="en-US" altLang="ja-JP" sz="2000" dirty="0" smtClean="0"/>
              <a:t>Dan Harkins</a:t>
            </a:r>
          </a:p>
          <a:p>
            <a:pPr>
              <a:defRPr/>
            </a:pPr>
            <a:r>
              <a:rPr lang="en-US" altLang="ja-JP" sz="2000" dirty="0" smtClean="0"/>
              <a:t>Brian Hart</a:t>
            </a:r>
          </a:p>
          <a:p>
            <a:pPr>
              <a:defRPr/>
            </a:pPr>
            <a:r>
              <a:rPr lang="en-US" altLang="ja-JP" sz="2000" dirty="0"/>
              <a:t>VK Jones</a:t>
            </a:r>
          </a:p>
          <a:p>
            <a:pPr>
              <a:defRPr/>
            </a:pPr>
            <a:r>
              <a:rPr lang="en-US" altLang="ja-JP" sz="2000" dirty="0" smtClean="0"/>
              <a:t>Stephen </a:t>
            </a:r>
            <a:r>
              <a:rPr lang="en-US" altLang="ja-JP" sz="2000" dirty="0" smtClean="0"/>
              <a:t>McCann</a:t>
            </a:r>
          </a:p>
          <a:p>
            <a:pPr>
              <a:defRPr/>
            </a:pPr>
            <a:r>
              <a:rPr lang="en-US" altLang="ja-JP" sz="2000" dirty="0"/>
              <a:t>Michael Montemurro</a:t>
            </a:r>
          </a:p>
          <a:p>
            <a:pPr>
              <a:defRPr/>
            </a:pPr>
            <a:r>
              <a:rPr lang="en-US" altLang="ja-JP" sz="2000" dirty="0"/>
              <a:t>Eldad Perahia</a:t>
            </a:r>
          </a:p>
          <a:p>
            <a:pPr>
              <a:defRPr/>
            </a:pPr>
            <a:endParaRPr lang="en-US" altLang="ja-JP" sz="2000" dirty="0"/>
          </a:p>
          <a:p>
            <a:pPr>
              <a:defRPr/>
            </a:pPr>
            <a:endParaRPr lang="en-US" altLang="ja-JP" dirty="0"/>
          </a:p>
          <a:p>
            <a:pPr marL="457200" lvl="1" indent="0">
              <a:buFontTx/>
              <a:buNone/>
              <a:defRPr/>
            </a:pPr>
            <a:endParaRPr lang="en-US" altLang="ja-JP" sz="2600" dirty="0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July 2014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Aruba Networks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4</a:t>
            </a:fld>
            <a:endParaRPr lang="en-US" altLang="ja-JP" sz="120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869094" y="1752600"/>
            <a:ext cx="3581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ja-JP" sz="2000" kern="0" dirty="0" smtClean="0"/>
              <a:t>Ron </a:t>
            </a:r>
            <a:r>
              <a:rPr lang="en-US" altLang="ja-JP" sz="2000" kern="0" dirty="0"/>
              <a:t>Porat</a:t>
            </a:r>
          </a:p>
          <a:p>
            <a:pPr>
              <a:defRPr/>
            </a:pPr>
            <a:r>
              <a:rPr lang="en-US" altLang="ja-JP" sz="2000" dirty="0" smtClean="0"/>
              <a:t>Mark </a:t>
            </a:r>
            <a:r>
              <a:rPr lang="en-US" altLang="ja-JP" sz="2000" dirty="0"/>
              <a:t>Rison</a:t>
            </a:r>
          </a:p>
          <a:p>
            <a:pPr>
              <a:defRPr/>
            </a:pPr>
            <a:r>
              <a:rPr lang="en-US" altLang="ja-JP" sz="2000" dirty="0"/>
              <a:t>Jon Rosdahl</a:t>
            </a:r>
          </a:p>
          <a:p>
            <a:pPr>
              <a:defRPr/>
            </a:pPr>
            <a:r>
              <a:rPr lang="en-US" altLang="ja-JP" sz="2000" kern="0" dirty="0" err="1"/>
              <a:t>Yongho</a:t>
            </a:r>
            <a:r>
              <a:rPr lang="en-US" altLang="ja-JP" sz="2000" kern="0" dirty="0"/>
              <a:t> </a:t>
            </a:r>
            <a:r>
              <a:rPr lang="en-US" altLang="ja-JP" sz="2000" kern="0" dirty="0" err="1"/>
              <a:t>Seok</a:t>
            </a:r>
            <a:endParaRPr lang="en-US" altLang="ja-JP" sz="2000" kern="0" dirty="0"/>
          </a:p>
          <a:p>
            <a:pPr>
              <a:defRPr/>
            </a:pPr>
            <a:r>
              <a:rPr lang="en-US" altLang="ja-JP" sz="2000" dirty="0" smtClean="0"/>
              <a:t>Graham Smith</a:t>
            </a:r>
          </a:p>
          <a:p>
            <a:pPr>
              <a:defRPr/>
            </a:pPr>
            <a:r>
              <a:rPr lang="en-US" altLang="ja-JP" sz="2000" dirty="0" smtClean="0"/>
              <a:t>Dorothy Stanley</a:t>
            </a:r>
          </a:p>
          <a:p>
            <a:pPr>
              <a:defRPr/>
            </a:pPr>
            <a:r>
              <a:rPr lang="en-US" altLang="ja-JP" sz="2000" dirty="0" smtClean="0"/>
              <a:t>Adrian Stephens</a:t>
            </a:r>
          </a:p>
          <a:p>
            <a:pPr>
              <a:defRPr/>
            </a:pPr>
            <a:r>
              <a:rPr lang="en-US" altLang="ja-JP" sz="2000" kern="0" dirty="0" smtClean="0"/>
              <a:t>Bo Sun</a:t>
            </a:r>
          </a:p>
          <a:p>
            <a:pPr>
              <a:defRPr/>
            </a:pPr>
            <a:r>
              <a:rPr lang="en-US" altLang="ja-JP" sz="2000" kern="0" dirty="0" err="1" smtClean="0"/>
              <a:t>Fei</a:t>
            </a:r>
            <a:r>
              <a:rPr lang="en-US" altLang="ja-JP" sz="2000" kern="0" dirty="0" smtClean="0"/>
              <a:t> Tong</a:t>
            </a:r>
          </a:p>
          <a:p>
            <a:pPr>
              <a:defRPr/>
            </a:pPr>
            <a:r>
              <a:rPr lang="en-US" altLang="ja-JP" sz="2000" kern="0" dirty="0" smtClean="0"/>
              <a:t>Qi </a:t>
            </a:r>
            <a:r>
              <a:rPr lang="en-US" altLang="ja-JP" sz="2000" kern="0" dirty="0" smtClean="0"/>
              <a:t>Wang</a:t>
            </a:r>
          </a:p>
          <a:p>
            <a:pPr>
              <a:defRPr/>
            </a:pPr>
            <a:r>
              <a:rPr lang="en-US" altLang="ja-JP" sz="2000" dirty="0" smtClean="0"/>
              <a:t>Menzo </a:t>
            </a:r>
            <a:r>
              <a:rPr lang="en-US" altLang="ja-JP" sz="2000" dirty="0"/>
              <a:t>Wentink</a:t>
            </a:r>
          </a:p>
          <a:p>
            <a:pPr>
              <a:defRPr/>
            </a:pPr>
            <a:endParaRPr lang="en-US" altLang="ja-JP" kern="0" dirty="0" smtClean="0"/>
          </a:p>
          <a:p>
            <a:pPr marL="457200" lvl="1" indent="0">
              <a:buFontTx/>
              <a:buNone/>
              <a:defRPr/>
            </a:pPr>
            <a:endParaRPr lang="en-US" altLang="ja-JP" sz="2600" kern="0" dirty="0" smtClean="0"/>
          </a:p>
        </p:txBody>
      </p:sp>
    </p:spTree>
    <p:extLst>
      <p:ext uri="{BB962C8B-B14F-4D97-AF65-F5344CB8AC3E}">
        <p14:creationId xmlns:p14="http://schemas.microsoft.com/office/powerpoint/2010/main" val="12779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 (Aruba Networks)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96F5CED-36D9-4044-8FED-956AC3FDF47C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2306BAF-C4E2-4C75-A8B2-F7971A6BCDA8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smtClean="0"/>
              <a:t>TGmc Plan of Record</a:t>
            </a:r>
            <a:endParaRPr lang="en-US" alt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29-30 Aug 2012 – </a:t>
            </a:r>
            <a:r>
              <a:rPr lang="en-US" alt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NesCom</a:t>
            </a:r>
            <a:r>
              <a:rPr lang="en-US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SASB PAR Approval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Sept 2012 – Begin to process input 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Sept 2012 – 11aa, 11ae integration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Jan – First WG Letter ballot  - without 11ad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Jul - Aug 2014 – Form Sponsor Pool (45 days) 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Nov 14 – Initial Sponsor Ballot 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July 2015– WG/EC Final Approval</a:t>
            </a:r>
          </a:p>
          <a:p>
            <a:pPr>
              <a:lnSpc>
                <a:spcPct val="80000"/>
              </a:lnSpc>
              <a:defRPr/>
            </a:pPr>
            <a:r>
              <a:rPr lang="en-US" altLang="en-US" sz="2000" dirty="0" smtClean="0"/>
              <a:t>Dec 2015 – </a:t>
            </a:r>
            <a:r>
              <a:rPr lang="en-US" altLang="en-US" sz="2000" dirty="0" err="1" smtClean="0"/>
              <a:t>RevCom</a:t>
            </a:r>
            <a:r>
              <a:rPr lang="en-US" altLang="en-US" sz="2000" dirty="0" smtClean="0"/>
              <a:t>/SASB Approval</a:t>
            </a:r>
            <a:endParaRPr lang="en-US" altLang="en-US" sz="2000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71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 (Aruba Networks)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96F5CED-36D9-4044-8FED-956AC3FDF47C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2306BAF-C4E2-4C75-A8B2-F7971A6BCDA8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</a:t>
            </a:r>
            <a:r>
              <a:rPr lang="en-US" altLang="en-US" dirty="0" smtClean="0"/>
              <a:t>Record – changes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 smtClean="0"/>
              <a:t>Form Sponsor Ballot Pool: Open </a:t>
            </a:r>
            <a:r>
              <a:rPr lang="en-US" altLang="en-US" dirty="0"/>
              <a:t>Sept 15</a:t>
            </a:r>
            <a:r>
              <a:rPr lang="en-US" altLang="en-US" baseline="30000" dirty="0"/>
              <a:t>th</a:t>
            </a:r>
            <a:r>
              <a:rPr lang="en-US" altLang="en-US" dirty="0"/>
              <a:t>, Close end Oct 2014 – Form Sponsor Pool (45 days); good for 6 months (end of April 2015) 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Nov 2014 – D4.0 Recirculation, follow with D5.0 changed if needed, D6.0 unchanged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EC unconditional SB approval March 2015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Initial SB March 2015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Nov 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dirty="0"/>
              <a:t>March 2016 – </a:t>
            </a:r>
            <a:r>
              <a:rPr lang="en-US" altLang="en-US" dirty="0" err="1"/>
              <a:t>RevCom</a:t>
            </a:r>
            <a:r>
              <a:rPr lang="en-US" altLang="en-US" dirty="0"/>
              <a:t>/SASB </a:t>
            </a:r>
            <a:r>
              <a:rPr lang="en-US" altLang="en-US" dirty="0" smtClean="0"/>
              <a:t>Approval</a:t>
            </a:r>
          </a:p>
          <a:p>
            <a:pPr>
              <a:lnSpc>
                <a:spcPct val="80000"/>
              </a:lnSpc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49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Conference Calls 10am </a:t>
            </a:r>
            <a:r>
              <a:rPr lang="en-US" dirty="0" smtClean="0"/>
              <a:t>Eastern (2 hours)  </a:t>
            </a:r>
            <a:endParaRPr lang="en-US" dirty="0"/>
          </a:p>
          <a:p>
            <a:pPr lvl="1"/>
            <a:r>
              <a:rPr lang="en-US" altLang="en-US" sz="2400" dirty="0" smtClean="0"/>
              <a:t>August 1, 8, 15, 22, 29</a:t>
            </a:r>
          </a:p>
          <a:p>
            <a:pPr lvl="1"/>
            <a:r>
              <a:rPr lang="en-US" altLang="en-US" sz="2400" dirty="0" smtClean="0"/>
              <a:t>September 5</a:t>
            </a:r>
            <a:endParaRPr lang="en-US" altLang="en-US" sz="2400" dirty="0"/>
          </a:p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– </a:t>
            </a:r>
            <a:r>
              <a:rPr lang="en-US" altLang="en-US" dirty="0" err="1" smtClean="0"/>
              <a:t>shwmp</a:t>
            </a:r>
            <a:r>
              <a:rPr lang="en-US" altLang="en-US" dirty="0" smtClean="0"/>
              <a:t> liaison text changes and ANA allocation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Move to approve the text changes in </a:t>
            </a:r>
            <a:r>
              <a:rPr lang="en-US" altLang="en-US" dirty="0" smtClean="0">
                <a:hlinkClick r:id="rId3"/>
              </a:rPr>
              <a:t>https</a:t>
            </a:r>
            <a:r>
              <a:rPr lang="en-US" altLang="en-US" dirty="0">
                <a:hlinkClick r:id="rId3"/>
              </a:rPr>
              <a:t>://</a:t>
            </a:r>
            <a:r>
              <a:rPr lang="en-US" altLang="en-US" dirty="0" smtClean="0">
                <a:hlinkClick r:id="rId3"/>
              </a:rPr>
              <a:t>mentor.ieee.org/802.11/dcn/14/11-14-0848-01-000m-shwmp-text-changes-and-ana-allocation.docx</a:t>
            </a:r>
            <a:r>
              <a:rPr lang="en-US" altLang="en-US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 smtClean="0"/>
              <a:t>And approve the </a:t>
            </a:r>
            <a:r>
              <a:rPr lang="en-US" altLang="en-US" dirty="0"/>
              <a:t>r</a:t>
            </a:r>
            <a:r>
              <a:rPr lang="en-US" dirty="0" smtClean="0"/>
              <a:t>equest </a:t>
            </a:r>
            <a:r>
              <a:rPr lang="en-US" dirty="0"/>
              <a:t>that the ANA administer the Active Path Selection Protocol Identifier values, and assign the </a:t>
            </a:r>
            <a:r>
              <a:rPr lang="en-US" dirty="0" smtClean="0"/>
              <a:t>reserved </a:t>
            </a:r>
            <a:r>
              <a:rPr lang="en-US" dirty="0" err="1" smtClean="0"/>
              <a:t>shwmp</a:t>
            </a:r>
            <a:r>
              <a:rPr lang="en-US" dirty="0" smtClean="0"/>
              <a:t> </a:t>
            </a:r>
            <a:r>
              <a:rPr lang="en-US" dirty="0"/>
              <a:t>value</a:t>
            </a:r>
            <a:r>
              <a:rPr lang="en-US" dirty="0" smtClean="0"/>
              <a:t>.</a:t>
            </a:r>
            <a:endParaRPr 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Stephen McCann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Guido Hiertz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29-0-2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5988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3GPP liaison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the liaison statement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mentor.ieee.org/802.11/dcn/14/11-14-0936-03-000m-liaison-response-followup-to-3gpp-tsg-ran-wg2.docx</a:t>
            </a:r>
            <a:r>
              <a:rPr lang="en-US" altLang="en-US" dirty="0" smtClean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 smtClean="0"/>
              <a:t>And request that the WG chair send the liaison as indicated, with editorial license.</a:t>
            </a:r>
            <a:endParaRPr 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  <a:r>
              <a:rPr lang="en-US" altLang="en-US" dirty="0" smtClean="0"/>
              <a:t>Youhan Kim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 Matthew Fischer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30-7-7 Passes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44238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3001</TotalTime>
  <Words>724</Words>
  <Application>Microsoft Office PowerPoint</Application>
  <PresentationFormat>On-screen Show (4:3)</PresentationFormat>
  <Paragraphs>163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802-11-PathProtection</vt:lpstr>
      <vt:lpstr>Document</vt:lpstr>
      <vt:lpstr>IEEE 802.11mc Closing Report for July 2014</vt:lpstr>
      <vt:lpstr>Abstract</vt:lpstr>
      <vt:lpstr>Status </vt:lpstr>
      <vt:lpstr>LB 202 CID Assignees – more to be added</vt:lpstr>
      <vt:lpstr>TGmc Plan of Record</vt:lpstr>
      <vt:lpstr>TGmc Plan of Record – changes</vt:lpstr>
      <vt:lpstr>Teleconferences</vt:lpstr>
      <vt:lpstr>Motion – shwmp liaison text changes and ANA allocation</vt:lpstr>
      <vt:lpstr>Motion – 3GPP liaison</vt:lpstr>
      <vt:lpstr>Next Steps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lastModifiedBy>Dorothy Stanley</cp:lastModifiedBy>
  <cp:revision>222</cp:revision>
  <cp:lastPrinted>1998-02-10T13:28:06Z</cp:lastPrinted>
  <dcterms:created xsi:type="dcterms:W3CDTF">2009-11-09T00:32:22Z</dcterms:created>
  <dcterms:modified xsi:type="dcterms:W3CDTF">2014-07-18T01:32:19Z</dcterms:modified>
</cp:coreProperties>
</file>