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10"/>
  </p:notesMasterIdLst>
  <p:handoutMasterIdLst>
    <p:handoutMasterId r:id="rId11"/>
  </p:handoutMasterIdLst>
  <p:sldIdLst>
    <p:sldId id="269" r:id="rId3"/>
    <p:sldId id="257" r:id="rId4"/>
    <p:sldId id="283" r:id="rId5"/>
    <p:sldId id="280" r:id="rId6"/>
    <p:sldId id="282" r:id="rId7"/>
    <p:sldId id="273" r:id="rId8"/>
    <p:sldId id="272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802.11-14/0984r1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980-01-00ax-simulation-scenarios.docx" TargetMode="External"/><Relationship Id="rId2" Type="http://schemas.openxmlformats.org/officeDocument/2006/relationships/hyperlink" Target="https://mentor.ieee.org/802.11/dcn/14/11-14-0571-03-00ax-evaluation-methodology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4/11-14-0938-04-00ax-802-11ax-selection-procedure.doc" TargetMode="External"/><Relationship Id="rId4" Type="http://schemas.openxmlformats.org/officeDocument/2006/relationships/hyperlink" Target="https://mentor.ieee.org/802.11/dcn/14/11-14-0972-00-00ax-mac-calibration-test-case-for-20-40-mhz-channel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4/11-14-0748-06-00ax-tgax-july-2014-meeting-agenda.pp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smtClean="0"/>
              <a:t>July 2014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July 2014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2014-07-17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0700" y="2590800"/>
          <a:ext cx="7535863" cy="2286000"/>
        </p:xfrm>
        <a:graphic>
          <a:graphicData uri="http://schemas.openxmlformats.org/presentationml/2006/ole">
            <p:oleObj spid="_x0000_s1026" name="Document" r:id="rId4" imgW="8610834" imgH="261720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2014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</a:t>
            </a:r>
            <a:r>
              <a:rPr lang="en-US" dirty="0" err="1" smtClean="0"/>
              <a:t>TGax</a:t>
            </a:r>
            <a:r>
              <a:rPr lang="en-US" dirty="0" smtClean="0"/>
              <a:t> for the July 2014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TG </a:t>
            </a:r>
            <a:r>
              <a:rPr lang="en-CA" dirty="0" smtClean="0"/>
              <a:t>Structure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 TG agreed to elect two vice chairs in </a:t>
            </a:r>
            <a:r>
              <a:rPr lang="en-CA" dirty="0" smtClean="0"/>
              <a:t>September</a:t>
            </a:r>
            <a:endParaRPr lang="en-CA" dirty="0" smtClean="0"/>
          </a:p>
          <a:p>
            <a:r>
              <a:rPr lang="en-CA" dirty="0" smtClean="0"/>
              <a:t>The TG agreed to defer the discussion on the ad hoc structure</a:t>
            </a:r>
          </a:p>
          <a:p>
            <a:pPr lvl="1"/>
            <a:r>
              <a:rPr lang="en-CA" dirty="0" smtClean="0"/>
              <a:t>How many Ad </a:t>
            </a:r>
            <a:r>
              <a:rPr lang="en-CA" dirty="0" err="1" smtClean="0"/>
              <a:t>Hocs</a:t>
            </a:r>
            <a:r>
              <a:rPr lang="en-CA" dirty="0" smtClean="0"/>
              <a:t>?</a:t>
            </a:r>
          </a:p>
          <a:p>
            <a:pPr lvl="1"/>
            <a:r>
              <a:rPr lang="en-CA" dirty="0" smtClean="0"/>
              <a:t>Ad Hoc topics?</a:t>
            </a:r>
          </a:p>
          <a:p>
            <a:pPr lvl="1"/>
            <a:r>
              <a:rPr lang="en-CA" dirty="0" smtClean="0"/>
              <a:t>How many chair per Ad Hoc?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 – TG Documents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CA" sz="2000" dirty="0" smtClean="0"/>
              <a:t>Approved new revisions of TG Evaluation Methodology (11-14/ and Simulation Scenarios.</a:t>
            </a:r>
          </a:p>
          <a:p>
            <a:pPr lvl="1"/>
            <a:r>
              <a:rPr lang="en-CA" sz="1800" dirty="0" smtClean="0">
                <a:hlinkClick r:id="rId2"/>
              </a:rPr>
              <a:t>https://mentor.ieee.org/802.11/dcn/14/11-14-0571-03-00ax-evaluation-methodology.docx</a:t>
            </a:r>
            <a:r>
              <a:rPr lang="en-CA" sz="1800" dirty="0" smtClean="0"/>
              <a:t> </a:t>
            </a:r>
          </a:p>
          <a:p>
            <a:pPr lvl="1"/>
            <a:r>
              <a:rPr lang="en-CA" sz="1800" dirty="0" smtClean="0">
                <a:hlinkClick r:id="rId3"/>
              </a:rPr>
              <a:t>https://mentor.ieee.org/802.11/dcn/14/11-14-0980-01-00ax-simulation-scenarios.docx</a:t>
            </a:r>
            <a:r>
              <a:rPr lang="en-CA" sz="1800" dirty="0" smtClean="0"/>
              <a:t> </a:t>
            </a:r>
          </a:p>
          <a:p>
            <a:r>
              <a:rPr lang="en-CA" sz="2000" dirty="0" smtClean="0"/>
              <a:t>Approved the first revision of the TG Channel Models.</a:t>
            </a:r>
          </a:p>
          <a:p>
            <a:pPr lvl="1"/>
            <a:r>
              <a:rPr lang="en-CA" sz="1800" dirty="0" smtClean="0">
                <a:hlinkClick r:id="rId4"/>
              </a:rPr>
              <a:t>https://mentor.ieee.org/802.11/dcn/14/11-14-0972-00-00ax-mac-calibration-test-case-for-20-40-mhz-channel.docx</a:t>
            </a:r>
            <a:r>
              <a:rPr lang="en-CA" sz="1800" dirty="0" smtClean="0"/>
              <a:t> </a:t>
            </a:r>
          </a:p>
          <a:p>
            <a:r>
              <a:rPr lang="en-CA" sz="2000" dirty="0" smtClean="0"/>
              <a:t>Approved the first revision of the TG Selection Procedure.</a:t>
            </a:r>
          </a:p>
          <a:p>
            <a:pPr lvl="1"/>
            <a:r>
              <a:rPr lang="en-CA" sz="1800" dirty="0" smtClean="0">
                <a:hlinkClick r:id="rId5"/>
              </a:rPr>
              <a:t>https://mentor.ieee.org/802.11/dcn/14/11-14-0938-04-00ax-802-11ax-selection-procedure.doc</a:t>
            </a:r>
            <a:r>
              <a:rPr lang="en-CA" sz="1800" dirty="0" smtClean="0"/>
              <a:t> </a:t>
            </a:r>
          </a:p>
          <a:p>
            <a:r>
              <a:rPr lang="en-CA" sz="2000" dirty="0" smtClean="0"/>
              <a:t>Discussion on the Functional Requirement document.</a:t>
            </a:r>
            <a:endParaRPr lang="en-CA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 – Technical Presentation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Over 40 submissions were covered during the week.</a:t>
            </a:r>
          </a:p>
          <a:p>
            <a:r>
              <a:rPr lang="en-CA" dirty="0" smtClean="0"/>
              <a:t>A list of the submissions is available in the agenda document available at: </a:t>
            </a:r>
          </a:p>
          <a:p>
            <a:pPr lvl="1"/>
            <a:r>
              <a:rPr lang="en-CA" dirty="0" smtClean="0">
                <a:hlinkClick r:id="rId2"/>
              </a:rPr>
              <a:t>https://mentor.ieee.org/802.11/dcn/14/11-14-0748-06-00ax-tgax-july-2014-meeting-agenda.ppt</a:t>
            </a:r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2014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September 2014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CA" sz="2800" dirty="0" smtClean="0"/>
              <a:t>TG Vice Chairs election.</a:t>
            </a:r>
          </a:p>
          <a:p>
            <a:r>
              <a:rPr lang="en-CA" sz="2800" dirty="0" smtClean="0"/>
              <a:t>Continue to advance TG documents.</a:t>
            </a:r>
          </a:p>
          <a:p>
            <a:r>
              <a:rPr lang="en-CA" sz="2800" dirty="0" smtClean="0"/>
              <a:t>Technical Presentations.</a:t>
            </a:r>
            <a:endParaRPr lang="en-C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2014</a:t>
            </a: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Thursday August 14 – 10:00 -12:00 ET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1720</TotalTime>
  <Words>305</Words>
  <Application>Microsoft Office PowerPoint</Application>
  <PresentationFormat>On-screen Show (4:3)</PresentationFormat>
  <Paragraphs>67</Paragraphs>
  <Slides>7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802-11-Submission</vt:lpstr>
      <vt:lpstr>Custom Design</vt:lpstr>
      <vt:lpstr>Document</vt:lpstr>
      <vt:lpstr>TGax July 2014 Closing Report</vt:lpstr>
      <vt:lpstr>Abstract</vt:lpstr>
      <vt:lpstr>TG Structure</vt:lpstr>
      <vt:lpstr>Work Completed – TG Documents</vt:lpstr>
      <vt:lpstr>Work Completed – Technical Presentation</vt:lpstr>
      <vt:lpstr>September 2014 Goals</vt:lpstr>
      <vt:lpstr>Conference Call Times</vt:lpstr>
    </vt:vector>
  </TitlesOfParts>
  <Company>Nortel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Aboul-Magd</cp:lastModifiedBy>
  <cp:revision>251</cp:revision>
  <cp:lastPrinted>1998-02-10T13:28:06Z</cp:lastPrinted>
  <dcterms:created xsi:type="dcterms:W3CDTF">2008-11-13T20:03:38Z</dcterms:created>
  <dcterms:modified xsi:type="dcterms:W3CDTF">2014-07-18T04:10:31Z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sflag">
    <vt:lpwstr>1405656558</vt:lpwstr>
  </property>
</Properties>
</file>