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2" r:id="rId4"/>
    <p:sldId id="293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July </a:t>
            </a:r>
            <a:r>
              <a:rPr lang="en-US" sz="1800" b="1" dirty="0" smtClean="0"/>
              <a:t>2014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802.11-14/0982r0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13-01-0000-liaison-response-opsawg-capwap-extension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2014-07-17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05925"/>
              </p:ext>
            </p:extLst>
          </p:nvPr>
        </p:nvGraphicFramePr>
        <p:xfrm>
          <a:off x="514350" y="2286000"/>
          <a:ext cx="77866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Document" r:id="rId4" imgW="8257888" imgH="2760161" progId="Word.Document.8">
                  <p:embed/>
                </p:oleObj>
              </mc:Choice>
              <mc:Fallback>
                <p:oleObj name="Document" r:id="rId4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 smtClean="0"/>
              <a:t>2014, Waikoloa 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7924800" cy="46482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2800" dirty="0" smtClean="0">
                <a:ea typeface="ＭＳ Ｐゴシック" pitchFamily="34" charset="-128"/>
              </a:rPr>
              <a:t>Joint meeting with 802.1 TSN/IWK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Discussed 802.11 DS and Portal architecture (and Annex R)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Discussed 802.1AC sections 12.2.1 and 12.2.3 draft text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Noted 802.1AC WG Letter Ballot is open (closes July 18), and 802.11 voting members are invited to vote and submit comments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2800" dirty="0" smtClean="0">
                <a:ea typeface="ＭＳ Ｐゴシック" pitchFamily="34" charset="-128"/>
              </a:rPr>
              <a:t>Joint meeting with TGak, and 802.1 TSN/IWK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Furthered above discussion, to add TGak architecture concepts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Discussed 802.1AC section 12.2.2 draft text (which has TGak concepts)</a:t>
            </a:r>
            <a:endParaRPr lang="en-US" sz="2400" dirty="0" smtClean="0">
              <a:ea typeface="ＭＳ Ｐゴシック" pitchFamily="34" charset="-128"/>
            </a:endParaRPr>
          </a:p>
          <a:p>
            <a:pPr lvl="2"/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036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9530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2800" dirty="0" smtClean="0">
                <a:ea typeface="ＭＳ Ｐゴシック" pitchFamily="34" charset="-128"/>
              </a:rPr>
              <a:t>IETF/802 </a:t>
            </a:r>
            <a:r>
              <a:rPr lang="en-US" sz="2800" dirty="0">
                <a:ea typeface="ＭＳ Ｐゴシック" pitchFamily="34" charset="-128"/>
              </a:rPr>
              <a:t>coordination update – Dorothy Stanley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CAPWAP </a:t>
            </a:r>
            <a:r>
              <a:rPr lang="en-US" altLang="en-US" sz="2400" dirty="0" smtClean="0"/>
              <a:t>Extensions </a:t>
            </a:r>
            <a:r>
              <a:rPr lang="en-US" altLang="en-US" sz="2400" dirty="0"/>
              <a:t>for 802.11n and channel/power </a:t>
            </a:r>
            <a:r>
              <a:rPr lang="en-US" altLang="en-US" sz="2400" dirty="0" err="1" smtClean="0"/>
              <a:t>autoconfiguration</a:t>
            </a:r>
            <a:r>
              <a:rPr lang="en-US" altLang="en-US" sz="2000" dirty="0" smtClean="0"/>
              <a:t>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altLang="en-US" sz="1800" dirty="0" smtClean="0"/>
              <a:t>Reviewed draft.  </a:t>
            </a:r>
            <a:r>
              <a:rPr lang="en-US" altLang="en-US" sz="1800" dirty="0"/>
              <a:t>Comments were formulated, and a </a:t>
            </a:r>
            <a:r>
              <a:rPr lang="en-US" altLang="en-US" sz="1800" dirty="0">
                <a:solidFill>
                  <a:srgbClr val="FF0000"/>
                </a:solidFill>
              </a:rPr>
              <a:t>motion</a:t>
            </a:r>
            <a:r>
              <a:rPr lang="en-US" altLang="en-US" sz="1800" dirty="0"/>
              <a:t> approved to ask the WG to direct a liaison response back to the IETF.</a:t>
            </a:r>
          </a:p>
          <a:p>
            <a:pPr lvl="2"/>
            <a:r>
              <a:rPr lang="en-US" altLang="en-US" sz="2000" dirty="0"/>
              <a:t>Comments are in: </a:t>
            </a:r>
            <a:r>
              <a:rPr lang="en-US" altLang="en-US" sz="2000" dirty="0">
                <a:hlinkClick r:id="rId3"/>
              </a:rPr>
              <a:t>https://mentor.ieee.org/802.11/dcn/14/11-14-0913-01-0000-liaison-response-opsawg-capwap-extension.docx</a:t>
            </a:r>
            <a:r>
              <a:rPr lang="en-US" altLang="en-US" sz="2000" dirty="0"/>
              <a:t> </a:t>
            </a:r>
          </a:p>
          <a:p>
            <a:pPr>
              <a:spcBef>
                <a:spcPts val="0"/>
              </a:spcBef>
            </a:pP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Introduced work item request from WG Chair: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Produce a “Design Pattern” for use of “…Implemented” and “…Activated” MIB attributes.</a:t>
            </a:r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Will be discussed on a telecon, to review the request in detail and form plan of attack</a:t>
            </a:r>
            <a:endParaRPr lang="en-US" sz="2400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</a:t>
            </a:r>
            <a:r>
              <a:rPr lang="en-US" sz="3200" dirty="0" smtClean="0"/>
              <a:t>ne </a:t>
            </a:r>
            <a:r>
              <a:rPr lang="en-US" sz="3200" dirty="0" smtClean="0"/>
              <a:t>expected, will schedule with 10 days </a:t>
            </a:r>
            <a:r>
              <a:rPr lang="en-US" sz="3200" dirty="0" smtClean="0"/>
              <a:t>notice</a:t>
            </a:r>
            <a:endParaRPr lang="en-US" sz="3200" dirty="0" smtClean="0"/>
          </a:p>
          <a:p>
            <a:pPr lvl="1">
              <a:lnSpc>
                <a:spcPct val="90000"/>
              </a:lnSpc>
            </a:pPr>
            <a:r>
              <a:rPr lang="en-US" sz="2800" dirty="0" smtClean="0"/>
              <a:t>Begin discussion on “Design Pattern” work item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2014 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Two standalone </a:t>
            </a:r>
            <a:r>
              <a:rPr lang="en-US" sz="3200" dirty="0" smtClean="0"/>
              <a:t>meeting </a:t>
            </a:r>
            <a:r>
              <a:rPr lang="en-US" sz="3200" dirty="0" smtClean="0"/>
              <a:t>slots </a:t>
            </a:r>
            <a:r>
              <a:rPr lang="en-US" sz="3200" dirty="0" smtClean="0"/>
              <a:t>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</a:t>
            </a:r>
            <a:r>
              <a:rPr lang="en-US" sz="2600" dirty="0" smtClean="0"/>
              <a:t>Architecture topics: AP/DS/Portal, 802.1AC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IETF/802: RFC 4441, CAPWAP, PAWS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As needed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IEEE 1588, if needed.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One </a:t>
            </a:r>
            <a:r>
              <a:rPr lang="en-US" sz="3000" dirty="0" smtClean="0"/>
              <a:t>joint session </a:t>
            </a:r>
            <a:r>
              <a:rPr lang="en-US" sz="3000" dirty="0" smtClean="0"/>
              <a:t>with </a:t>
            </a:r>
            <a:r>
              <a:rPr lang="en-US" sz="3000" dirty="0" smtClean="0"/>
              <a:t>TGak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11ak architecture discussions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1204</TotalTime>
  <Words>402</Words>
  <Application>Microsoft Office PowerPoint</Application>
  <PresentationFormat>On-screen Show (4:3)</PresentationFormat>
  <Paragraphs>71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ARC Closing Report </vt:lpstr>
      <vt:lpstr>Abstract</vt:lpstr>
      <vt:lpstr>Work Completed</vt:lpstr>
      <vt:lpstr>Work Completed (con’t)</vt:lpstr>
      <vt:lpstr>Teleconference(s)</vt:lpstr>
      <vt:lpstr>July 2014 Goals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111</cp:revision>
  <cp:lastPrinted>1998-02-10T13:28:06Z</cp:lastPrinted>
  <dcterms:created xsi:type="dcterms:W3CDTF">2009-07-15T16:38:20Z</dcterms:created>
  <dcterms:modified xsi:type="dcterms:W3CDTF">2014-07-17T22:36:57Z</dcterms:modified>
</cp:coreProperties>
</file>