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79" r:id="rId4"/>
    <p:sldId id="281" r:id="rId5"/>
    <p:sldId id="282" r:id="rId6"/>
    <p:sldId id="284" r:id="rId7"/>
    <p:sldId id="283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0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802.11-14/0979r0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4/18-14-0048-02-0000-annex-19-working-document-toward-a-preliminary-draft-new-recommendation-itu-r-m-v2x.docx" TargetMode="External"/><Relationship Id="rId2" Type="http://schemas.openxmlformats.org/officeDocument/2006/relationships/hyperlink" Target="https://mentor.ieee.org/802.18/dcn/14/18-14-0046-02-0000-proposed-ls-to-itu-r-wp-5d-oobe-information-for-wirelessman-advanced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4/18-14-0043-00-0000-pdnr-itu-r-sm-thz-trend-above-275-ghz.docx" TargetMode="External"/><Relationship Id="rId2" Type="http://schemas.openxmlformats.org/officeDocument/2006/relationships/hyperlink" Target="https://mentor.ieee.org/802.18/dcn/13/18-13-0117-06-0000-802-24-draft-for-itu-r-q2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4/18-14-0048-02-0000-annex-19-working-document-toward-a-preliminary-draft-new-recommendation-itu-r-m-v2x.docx" TargetMode="External"/><Relationship Id="rId5" Type="http://schemas.openxmlformats.org/officeDocument/2006/relationships/hyperlink" Target="https://mentor.ieee.org/802.18/dcn/14/18-14-0040-00-0000-et-docket-no-14-99-model-city-for-demonstrating-and-evaluating-advnaced-sharing-technologies.pdf" TargetMode="External"/><Relationship Id="rId4" Type="http://schemas.openxmlformats.org/officeDocument/2006/relationships/hyperlink" Target="https://mentor.ieee.org/802.18/dcn/14/18-14-0044-00-0000-3gpp-liaison-reponse-to-802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2014-07-18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July </a:t>
            </a:r>
            <a:r>
              <a:rPr lang="en-US" b="0" dirty="0" smtClean="0">
                <a:latin typeface="Times New Roman" charset="0"/>
              </a:rPr>
              <a:t>2014 </a:t>
            </a:r>
            <a:r>
              <a:rPr lang="en-US" b="0" dirty="0" smtClean="0">
                <a:latin typeface="Times New Roman" charset="0"/>
              </a:rPr>
              <a:t>Plenary Meeting </a:t>
            </a:r>
            <a:r>
              <a:rPr lang="en-US" b="0" dirty="0" smtClean="0">
                <a:latin typeface="Times New Roman" charset="0"/>
              </a:rPr>
              <a:t>in </a:t>
            </a:r>
            <a:r>
              <a:rPr lang="en-US" b="0" dirty="0" smtClean="0">
                <a:latin typeface="Times New Roman" charset="0"/>
              </a:rPr>
              <a:t>San Diego.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pdate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on 18-13-0117  (a.k.a. IEEEE-02-E);  the ITU-R SM.[SMART_GRID]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report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Reviews of PARs submitted at this Plenary </a:t>
            </a:r>
            <a:endParaRPr lang="en-US" sz="18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Sent comments on 802.22 and 802.15 PARs and CSDs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Discussed WP1A 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SG1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document on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Spectrum Management regarding real world challenges of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PLC/PLT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ITU-R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WP1A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document titled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“PRELIMINARY DRAFT NEW REPORT ITU-R SM.[THZ_TREND] Technology trends of active services in the bands above 275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GHz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ITU-T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SG15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document on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the g.9955; COLLABORTAION WITH IEC TC57 WG20 on narrow-band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PLT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Discussed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status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of 3GPP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RAN 64 activity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 LTE-U</a:t>
            </a:r>
            <a:endParaRPr lang="en-US" sz="18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WTB seeks comments on Spectrum Networks Group, LLC to provide M2M on 900MHz B/I channels. </a:t>
            </a:r>
            <a:endParaRPr lang="en-US" sz="18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charset="0"/>
              </a:rPr>
              <a:t>RR-TAG </a:t>
            </a:r>
            <a:r>
              <a:rPr lang="en-GB" dirty="0" smtClean="0">
                <a:latin typeface="Times New Roman" charset="0"/>
              </a:rPr>
              <a:t>Actions Taken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FCC/NTIA joint Public Notice on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Model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City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 demo and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evaluation of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advanced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wireless sharing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technologies.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WP5A asking for comments from 802.11 on ITU-R M.[V2X] (vehicle to vehicle and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vehical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to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infrastructure)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Request from IEEE 802.11 to provide response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Completed with M.1450 data on 802.11p 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ITU-R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WP5D draft new Recommendations ITU-R M.[IMT.OOBE.X]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the s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tatus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of the 802.18 Operation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Manual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Plan to complete for EC review in November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On behalf of 802.16: Proposed </a:t>
            </a:r>
            <a:r>
              <a:rPr lang="en-US" sz="2000" dirty="0"/>
              <a:t>LS to ITU-R WP 5D: OOBE information for </a:t>
            </a:r>
            <a:r>
              <a:rPr lang="en-US" sz="2000" dirty="0" err="1"/>
              <a:t>WirelessMAN</a:t>
            </a:r>
            <a:r>
              <a:rPr lang="en-US" sz="2000" dirty="0"/>
              <a:t>-</a:t>
            </a:r>
            <a:r>
              <a:rPr lang="en-US" sz="2000" dirty="0" smtClean="0"/>
              <a:t>Advanced, </a:t>
            </a:r>
            <a:r>
              <a:rPr lang="en-US" sz="2000" dirty="0" smtClean="0">
                <a:hlinkClick r:id="rId2"/>
              </a:rPr>
              <a:t>18-14/46r2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On behalf of 802.11: Annex </a:t>
            </a:r>
            <a:r>
              <a:rPr lang="en-US" sz="2000" dirty="0"/>
              <a:t>19 working document toward a preliminary draft new recommendation ITU-R M.[V2X</a:t>
            </a:r>
            <a:r>
              <a:rPr lang="en-US" sz="2000" dirty="0" smtClean="0"/>
              <a:t>], </a:t>
            </a:r>
            <a:r>
              <a:rPr lang="en-US" sz="2000" dirty="0" smtClean="0">
                <a:hlinkClick r:id="rId3"/>
              </a:rPr>
              <a:t>18-14/48r2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ITU-R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SMART GRID report</a:t>
            </a:r>
          </a:p>
          <a:p>
            <a:pPr lvl="1"/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mentor.ieee.org/802.18/dcn/13/18-13-0117-06-0000-802-24-draft-for-itu-r-q236.docx</a:t>
            </a:r>
            <a:r>
              <a:rPr lang="en-US" sz="1600" dirty="0" smtClean="0"/>
              <a:t> 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ITU-R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WP1A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PRELIMINARY DRAFT NEW REPORT ITU-R SM.[THZ_TREND] Technology trends of active services in the bands above 275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GHz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https://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mentor.ieee.org/802.18/dcn/14/18-14-0043-00-0000-pdnr-itu-r-sm-thz-trend-above-275-ghz.docx</a:t>
            </a:r>
            <a:endParaRPr lang="en-US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hlinkClick r:id="rId4"/>
              </a:rPr>
              <a:t>https://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hlinkClick r:id="rId4"/>
              </a:rPr>
              <a:t>mentor.ieee.org/802.18/dcn/14/18-14-0044-00-0000-3gpp-liaison-reponse-to-802.doc</a:t>
            </a:r>
            <a:endParaRPr lang="en-US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FCC/NTIA joint Public Notice on Model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City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hlinkClick r:id="rId5"/>
              </a:rPr>
              <a:t>https://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hlinkClick r:id="rId5"/>
              </a:rPr>
              <a:t>mentor.ieee.org/802.18/dcn/14/18-14-0040-00-0000-et-docket-no-14-99-model-city-for-demonstrating-and-evaluating-advnaced-sharing-technologies.pdf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WP5A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information request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onITU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-R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M.[V2X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hlinkClick r:id="rId6"/>
              </a:rPr>
              <a:t>https://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hlinkClick r:id="rId6"/>
              </a:rPr>
              <a:t>mentor.ieee.org/802.18/dcn/14/18-14-0048-02-0000-annex-19-working-document-toward-a-preliminary-draft-new-recommendation-itu-r-m-v2x.docx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507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34795</TotalTime>
  <Words>406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  <vt:lpstr>RR-TAG Actions Taken [2]</vt:lpstr>
      <vt:lpstr>ITU-R Documents Approved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1216</cp:revision>
  <cp:lastPrinted>1998-02-10T13:28:06Z</cp:lastPrinted>
  <dcterms:created xsi:type="dcterms:W3CDTF">2009-04-21T18:18:19Z</dcterms:created>
  <dcterms:modified xsi:type="dcterms:W3CDTF">2014-07-17T22:30:15Z</dcterms:modified>
</cp:coreProperties>
</file>