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88" r:id="rId4"/>
    <p:sldId id="316" r:id="rId5"/>
    <p:sldId id="396" r:id="rId6"/>
    <p:sldId id="401" r:id="rId7"/>
    <p:sldId id="402" r:id="rId8"/>
    <p:sldId id="403" r:id="rId9"/>
    <p:sldId id="38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14/</a:t>
            </a:r>
            <a:r>
              <a:rPr kumimoji="0" lang="en-US" altLang="ja-JP" sz="1800" b="1" dirty="0" smtClean="0"/>
              <a:t>0978r1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2014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7-18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San Diego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–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/>
            </a:r>
            <a:b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</a:b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July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2014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San Diego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meeting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458200" cy="41910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Officer Election</a:t>
            </a:r>
          </a:p>
          <a:p>
            <a:pPr lvl="1"/>
            <a:r>
              <a:rPr lang="en-US" altLang="ja-JP" sz="2800" dirty="0" smtClean="0"/>
              <a:t>Comment resolution of WG LB for D2.0.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05400"/>
          </a:xfrm>
        </p:spPr>
        <p:txBody>
          <a:bodyPr/>
          <a:lstStyle/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1adhoc + 9 regular slots </a:t>
            </a:r>
          </a:p>
          <a:p>
            <a:r>
              <a:rPr lang="en-US" altLang="ja-JP" dirty="0" smtClean="0"/>
              <a:t>Approve the minutes of past meetings</a:t>
            </a:r>
          </a:p>
          <a:p>
            <a:pPr lvl="1"/>
            <a:r>
              <a:rPr lang="en-GB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Meeting Minutes</a:t>
            </a:r>
            <a:br>
              <a:rPr lang="en-US" altLang="ja-JP" dirty="0" smtClean="0"/>
            </a:br>
            <a:r>
              <a:rPr lang="en-US" altLang="ja-JP" dirty="0" smtClean="0"/>
              <a:t> (11-14/633r0) for the IEEE 802.11 Waikoloa meeting</a:t>
            </a:r>
            <a:r>
              <a:rPr lang="en-GB" altLang="ja-JP" dirty="0" smtClean="0"/>
              <a:t>: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teleconference meeting minutes</a:t>
            </a:r>
            <a:br>
              <a:rPr lang="en-US" altLang="ja-JP" dirty="0" smtClean="0"/>
            </a:br>
            <a:r>
              <a:rPr lang="en-US" altLang="ja-JP" dirty="0" smtClean="0"/>
              <a:t>Waikoloa to San Diego meeting (11-14/731r5)</a:t>
            </a:r>
          </a:p>
          <a:p>
            <a:pPr lvl="1"/>
            <a:r>
              <a:rPr lang="en-US" altLang="ja-JP" dirty="0" smtClean="0"/>
              <a:t>Approve meeting minutes</a:t>
            </a:r>
            <a:br>
              <a:rPr lang="en-US" altLang="ja-JP" dirty="0" smtClean="0"/>
            </a:br>
            <a:r>
              <a:rPr lang="en-US" altLang="ja-JP" dirty="0" smtClean="0"/>
              <a:t>San Diego Ad-Hoc meeting (11-14/884r0)</a:t>
            </a:r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6200" cy="3048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5334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1186 </a:t>
            </a:r>
            <a:r>
              <a:rPr lang="en-US" altLang="ja-JP" dirty="0" smtClean="0"/>
              <a:t>comments were received by WG LB201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This week</a:t>
            </a:r>
          </a:p>
          <a:p>
            <a:pPr lvl="2"/>
            <a:r>
              <a:rPr lang="en-US" altLang="ja-JP" dirty="0" smtClean="0"/>
              <a:t>956 without resolution (all CIDs were assigned to champions )</a:t>
            </a:r>
          </a:p>
          <a:p>
            <a:pPr lvl="2"/>
            <a:r>
              <a:rPr lang="en-US" altLang="ja-JP" dirty="0" smtClean="0"/>
              <a:t>467 editorial </a:t>
            </a:r>
          </a:p>
          <a:p>
            <a:pPr lvl="2"/>
            <a:r>
              <a:rPr lang="en-US" altLang="ja-JP" dirty="0" smtClean="0"/>
              <a:t>489 Technical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47 open</a:t>
            </a:r>
            <a:endParaRPr lang="en-US" altLang="ja-JP" dirty="0" smtClean="0"/>
          </a:p>
          <a:p>
            <a:r>
              <a:rPr lang="en-US" altLang="ja-JP" dirty="0" smtClean="0"/>
              <a:t>Approved Plan for </a:t>
            </a:r>
            <a:r>
              <a:rPr lang="en-US" altLang="ja-JP" dirty="0" smtClean="0"/>
              <a:t>Sep</a:t>
            </a:r>
            <a:endParaRPr lang="en-US" altLang="ja-JP" dirty="0" smtClean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Time line</a:t>
            </a:r>
          </a:p>
          <a:p>
            <a:r>
              <a:rPr lang="en-US" altLang="ja-JP" dirty="0" smtClean="0"/>
              <a:t>Approved Teleconference</a:t>
            </a:r>
            <a:r>
              <a:rPr lang="en-US" altLang="ja-JP" dirty="0" smtClean="0"/>
              <a:t> </a:t>
            </a:r>
            <a:r>
              <a:rPr lang="en-US" altLang="ja-JP" dirty="0" smtClean="0"/>
              <a:t>s</a:t>
            </a:r>
            <a:r>
              <a:rPr lang="en-US" altLang="ja-JP" dirty="0" smtClean="0"/>
              <a:t>chedule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Sep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</a:t>
            </a:r>
            <a:r>
              <a:rPr lang="en-US" altLang="ja-JP" sz="2800" dirty="0" smtClean="0"/>
              <a:t>teleconference</a:t>
            </a:r>
          </a:p>
          <a:p>
            <a:pPr lvl="1"/>
            <a:r>
              <a:rPr lang="en-US" altLang="ja-JP" sz="2800" dirty="0" smtClean="0"/>
              <a:t>Comment resolution of </a:t>
            </a:r>
            <a:r>
              <a:rPr lang="en-US" altLang="ja-JP" sz="2800" dirty="0" smtClean="0"/>
              <a:t>WG</a:t>
            </a:r>
          </a:p>
          <a:p>
            <a:pPr lvl="1"/>
            <a:r>
              <a:rPr lang="en-US" altLang="ja-JP" sz="2800" dirty="0" smtClean="0"/>
              <a:t>Approve to forward the draft to WG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R</a:t>
            </a:r>
            <a:r>
              <a:rPr lang="en-US" altLang="ja-JP" sz="2800" dirty="0" err="1" smtClean="0"/>
              <a:t>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 smtClean="0"/>
              <a:t>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Nov</a:t>
            </a:r>
            <a:endParaRPr lang="en-US" altLang="ja-JP" sz="2800" dirty="0" smtClean="0"/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 smtClean="0"/>
              <a:t>final or Conditional 802 EC Approval           	Nov 15</a:t>
            </a:r>
          </a:p>
          <a:p>
            <a:pPr lvl="1">
              <a:buClr>
                <a:schemeClr val="tx1"/>
              </a:buClr>
            </a:pPr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July 2014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(KDTI)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</a:t>
            </a:r>
            <a:r>
              <a:rPr lang="en-GB" altLang="ja-JP" dirty="0" smtClean="0"/>
              <a:t> </a:t>
            </a:r>
            <a:r>
              <a:rPr lang="en-US" altLang="ja-JP" dirty="0" smtClean="0"/>
              <a:t>July</a:t>
            </a:r>
            <a:r>
              <a:rPr lang="en-US" altLang="ja-JP" dirty="0" smtClean="0"/>
              <a:t> </a:t>
            </a:r>
            <a:r>
              <a:rPr lang="en-US" altLang="ja-JP" dirty="0" smtClean="0"/>
              <a:t>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smtClean="0"/>
              <a:t>to Sep</a:t>
            </a:r>
            <a:r>
              <a:rPr lang="en-US" altLang="ja-JP" dirty="0" smtClean="0"/>
              <a:t> </a:t>
            </a:r>
            <a:r>
              <a:rPr lang="en-US" altLang="ja-JP" dirty="0" smtClean="0"/>
              <a:t>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.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</a:t>
            </a:r>
            <a:r>
              <a:rPr lang="en-US" altLang="ja-JP" dirty="0" smtClean="0"/>
              <a:t>1Hour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rgbClr val="00000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n-GB" altLang="ja-JP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Hiroshi </a:t>
            </a:r>
            <a:r>
              <a:rPr lang="en-US" altLang="ja-JP" dirty="0" err="1" smtClean="0">
                <a:latin typeface="Times New Roman" pitchFamily="-84" charset="0"/>
              </a:rPr>
              <a:t>Mano</a:t>
            </a:r>
            <a:r>
              <a:rPr lang="en-US" altLang="ja-JP" dirty="0" smtClean="0">
                <a:latin typeface="Times New Roman" pitchFamily="-84" charset="0"/>
              </a:rPr>
              <a:t> (KDTI)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14-</a:t>
            </a:r>
            <a:r>
              <a:rPr lang="en-US" altLang="ja-JP" dirty="0" smtClean="0"/>
              <a:t>1186r5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-Motion-deck</a:t>
            </a:r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LB201 comments for Draft 2.0</a:t>
            </a:r>
          </a:p>
          <a:p>
            <a:pPr lvl="1"/>
            <a:r>
              <a:rPr lang="en-US" altLang="ja-JP" dirty="0" smtClean="0"/>
              <a:t>14-</a:t>
            </a:r>
            <a:r>
              <a:rPr lang="en-US" altLang="ja-JP" dirty="0" smtClean="0"/>
              <a:t>0565r18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LB201 comments for Draft </a:t>
            </a:r>
            <a:r>
              <a:rPr lang="en-US" altLang="ja-JP" dirty="0" smtClean="0"/>
              <a:t>2.0	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22957</TotalTime>
  <Words>624</Words>
  <Application>Microsoft Macintosh PowerPoint</Application>
  <PresentationFormat>画面に合わせる (4:3)</PresentationFormat>
  <Paragraphs>124</Paragraphs>
  <Slides>9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802-11-Submission</vt:lpstr>
      <vt:lpstr>IEEE 802.11TGai Closing Report</vt:lpstr>
      <vt:lpstr>Abstract</vt:lpstr>
      <vt:lpstr>IEEE 802.11 FILS TGai –  July 2014 San Diego meeting</vt:lpstr>
      <vt:lpstr>Accomplishments  TGai  1/2</vt:lpstr>
      <vt:lpstr>Accomplishments  TGai  2/2</vt:lpstr>
      <vt:lpstr>Plan for Sep</vt:lpstr>
      <vt:lpstr>Time line of TGai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536</cp:revision>
  <cp:lastPrinted>1998-02-10T13:28:06Z</cp:lastPrinted>
  <dcterms:created xsi:type="dcterms:W3CDTF">2014-07-17T20:57:42Z</dcterms:created>
  <dcterms:modified xsi:type="dcterms:W3CDTF">2014-07-18T02:50:05Z</dcterms:modified>
  <cp:category/>
</cp:coreProperties>
</file>