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429" r:id="rId4"/>
    <p:sldId id="430" r:id="rId5"/>
    <p:sldId id="424" r:id="rId6"/>
    <p:sldId id="433" r:id="rId7"/>
    <p:sldId id="418" r:id="rId8"/>
    <p:sldId id="431" r:id="rId9"/>
    <p:sldId id="432" r:id="rId10"/>
    <p:sldId id="436" r:id="rId11"/>
    <p:sldId id="434" r:id="rId12"/>
    <p:sldId id="435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>
        <p:scale>
          <a:sx n="52" d="100"/>
          <a:sy n="52" d="100"/>
        </p:scale>
        <p:origin x="-3390" y="-47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802.11-14/0971r0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(July 2014)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2014-05-16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802.3 WG will provide motions to</a:t>
            </a:r>
          </a:p>
          <a:p>
            <a:pPr lvl="1"/>
            <a:r>
              <a:rPr lang="en-AU" dirty="0" smtClean="0"/>
              <a:t>Forward 802.3.1 through PSDO</a:t>
            </a:r>
          </a:p>
          <a:p>
            <a:r>
              <a:rPr lang="en-AU" smtClean="0"/>
              <a:t>IEEE </a:t>
            </a:r>
            <a:r>
              <a:rPr lang="en-AU" dirty="0" smtClean="0"/>
              <a:t>802.22 WG will provide motions to:</a:t>
            </a:r>
          </a:p>
          <a:p>
            <a:pPr lvl="1"/>
            <a:r>
              <a:rPr lang="en-AU" dirty="0" smtClean="0"/>
              <a:t>Forward responses to SC6 on pre-ballot by SC6 on IEEE 802.22 </a:t>
            </a:r>
          </a:p>
          <a:p>
            <a:pPr lvl="1"/>
            <a:r>
              <a:rPr lang="en-AU" dirty="0" smtClean="0"/>
              <a:t>Send liaison to SC6 asking that 802.22 WG have ongoing maintenance responsibility for 8802-22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71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EC will consider </a:t>
            </a:r>
            <a:r>
              <a:rPr lang="en-AU" dirty="0" err="1" smtClean="0"/>
              <a:t>HoD</a:t>
            </a:r>
            <a:r>
              <a:rPr lang="en-AU" dirty="0" smtClean="0"/>
              <a:t> appointment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 EC </a:t>
            </a:r>
            <a:r>
              <a:rPr lang="en-AU" i="1" dirty="0" smtClean="0"/>
              <a:t> empowers </a:t>
            </a:r>
            <a:r>
              <a:rPr lang="en-AU" i="1" dirty="0"/>
              <a:t>t</a:t>
            </a:r>
            <a:r>
              <a:rPr lang="en-AU" i="1" dirty="0" smtClean="0"/>
              <a:t>he </a:t>
            </a:r>
            <a:r>
              <a:rPr lang="en-AU" i="1" dirty="0"/>
              <a:t>IEEE 802 Chair be </a:t>
            </a:r>
            <a:r>
              <a:rPr lang="en-AU" i="1" dirty="0" smtClean="0"/>
              <a:t>to </a:t>
            </a:r>
            <a:r>
              <a:rPr lang="en-AU" i="1" dirty="0"/>
              <a:t>appoint the IEEE 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in October 2014</a:t>
            </a:r>
          </a:p>
          <a:p>
            <a:pPr lvl="1"/>
            <a:r>
              <a:rPr lang="en-AU" dirty="0"/>
              <a:t>Moved</a:t>
            </a:r>
          </a:p>
          <a:p>
            <a:pPr lvl="1"/>
            <a:r>
              <a:rPr lang="en-AU" dirty="0" smtClean="0"/>
              <a:t>Seconded</a:t>
            </a:r>
            <a:endParaRPr lang="en-AU" dirty="0"/>
          </a:p>
          <a:p>
            <a:r>
              <a:rPr lang="en-AU" dirty="0"/>
              <a:t>Notes:</a:t>
            </a:r>
          </a:p>
          <a:p>
            <a:pPr lvl="1"/>
            <a:r>
              <a:rPr lang="en-AU" dirty="0"/>
              <a:t>Approved by IEEE 802 JTC1 SC by ~</a:t>
            </a:r>
            <a:r>
              <a:rPr lang="en-AU" dirty="0" smtClean="0"/>
              <a:t>16/0/2</a:t>
            </a:r>
          </a:p>
          <a:p>
            <a:pPr lvl="1"/>
            <a:r>
              <a:rPr lang="en-AU" dirty="0" smtClean="0"/>
              <a:t>Likely appointee is Bruce Kraemer</a:t>
            </a:r>
          </a:p>
          <a:p>
            <a:pPr lvl="1"/>
            <a:r>
              <a:rPr lang="en-AU" dirty="0" smtClean="0"/>
              <a:t>Hoping to include a </a:t>
            </a:r>
            <a:r>
              <a:rPr lang="en-AU" dirty="0" err="1" smtClean="0"/>
              <a:t>HoD</a:t>
            </a:r>
            <a:r>
              <a:rPr lang="en-AU" dirty="0" smtClean="0"/>
              <a:t>-in-training in delegation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0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EC will consider </a:t>
            </a:r>
            <a:r>
              <a:rPr lang="en-AU" dirty="0" err="1"/>
              <a:t>HoD</a:t>
            </a:r>
            <a:r>
              <a:rPr lang="en-AU" dirty="0"/>
              <a:t> </a:t>
            </a:r>
            <a:r>
              <a:rPr lang="en-AU" dirty="0" smtClean="0"/>
              <a:t>empowerment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 smtClean="0"/>
              <a:t>The IEEE 802 EC authorises the IEEE </a:t>
            </a:r>
            <a:r>
              <a:rPr lang="en-AU" i="1" dirty="0"/>
              <a:t>802 </a:t>
            </a:r>
            <a:r>
              <a:rPr lang="en-AU" i="1" dirty="0" err="1"/>
              <a:t>HoD</a:t>
            </a:r>
            <a:r>
              <a:rPr lang="en-AU" i="1" dirty="0"/>
              <a:t> to the ISO/IEC JTC1/SC6 meeting in London </a:t>
            </a:r>
            <a:r>
              <a:rPr lang="en-AU" i="1" dirty="0" smtClean="0"/>
              <a:t>in </a:t>
            </a:r>
            <a:r>
              <a:rPr lang="en-AU" i="1" dirty="0"/>
              <a:t>October 2014 </a:t>
            </a:r>
            <a:r>
              <a:rPr lang="en-AU" i="1" dirty="0" smtClean="0"/>
              <a:t>to</a:t>
            </a:r>
            <a:r>
              <a:rPr lang="en-AU" i="1" dirty="0"/>
              <a:t>:</a:t>
            </a:r>
          </a:p>
          <a:p>
            <a:pPr lvl="2"/>
            <a:r>
              <a:rPr lang="en-AU" i="1" dirty="0"/>
              <a:t>Appoint the IEEE 802 delegation</a:t>
            </a:r>
          </a:p>
          <a:p>
            <a:pPr lvl="2"/>
            <a:r>
              <a:rPr lang="en-AU" i="1" dirty="0"/>
              <a:t>Approve any necessary submissions</a:t>
            </a:r>
          </a:p>
          <a:p>
            <a:pPr lvl="2"/>
            <a:r>
              <a:rPr lang="en-AU" i="1" dirty="0"/>
              <a:t>Call any necessary preparation </a:t>
            </a:r>
            <a:r>
              <a:rPr lang="en-AU" i="1" dirty="0" smtClean="0"/>
              <a:t>teleconferences</a:t>
            </a:r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r>
              <a:rPr lang="en-AU" dirty="0" smtClean="0"/>
              <a:t>Notes:</a:t>
            </a:r>
          </a:p>
          <a:p>
            <a:pPr lvl="1"/>
            <a:r>
              <a:rPr lang="en-AU" dirty="0" smtClean="0"/>
              <a:t>Approved by IEEE 802 JTC1 SC by ~16/0/2</a:t>
            </a:r>
          </a:p>
          <a:p>
            <a:pPr lvl="1"/>
            <a:r>
              <a:rPr lang="en-AU" dirty="0" smtClean="0"/>
              <a:t>This is similar to previous motions</a:t>
            </a:r>
            <a:endParaRPr lang="en-AU" dirty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42566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July 2014 in San Diego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seven standards completely through the PSDO ratification process …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533588"/>
              </p:ext>
            </p:extLst>
          </p:nvPr>
        </p:nvGraphicFramePr>
        <p:xfrm>
          <a:off x="179512" y="2132856"/>
          <a:ext cx="8839200" cy="3096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 by IEEE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Nov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 in Jan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May 2014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six standards in the pipeline for ratification under the PSDO 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803561"/>
              </p:ext>
            </p:extLst>
          </p:nvPr>
        </p:nvGraphicFramePr>
        <p:xfrm>
          <a:off x="197296" y="1981200"/>
          <a:ext cx="8839200" cy="33952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comments will be liaised next week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will start soon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comment resolutions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with a large number of other standards ready to enter the PSDO pipeline soon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Documents at liaison stage</a:t>
            </a:r>
          </a:p>
          <a:p>
            <a:pPr lvl="1"/>
            <a:r>
              <a:rPr lang="en-AU" dirty="0" smtClean="0"/>
              <a:t>802.1AXrev draft</a:t>
            </a:r>
            <a:endParaRPr lang="en-AU" dirty="0"/>
          </a:p>
          <a:p>
            <a:pPr lvl="1"/>
            <a:r>
              <a:rPr lang="en-AU" dirty="0"/>
              <a:t>802.1ACrev </a:t>
            </a:r>
            <a:r>
              <a:rPr lang="en-AU" dirty="0" smtClean="0"/>
              <a:t>draft</a:t>
            </a:r>
            <a:r>
              <a:rPr lang="en-AU" smtClean="0"/>
              <a:t>, once in SB</a:t>
            </a:r>
            <a:endParaRPr lang="en-AU" dirty="0" smtClean="0"/>
          </a:p>
          <a:p>
            <a:r>
              <a:rPr lang="en-AU" dirty="0" smtClean="0"/>
              <a:t>Documents about to enter the PSDO pipeline</a:t>
            </a:r>
            <a:endParaRPr lang="en-AU" dirty="0"/>
          </a:p>
          <a:p>
            <a:pPr lvl="1"/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802.1Xbx, </a:t>
            </a:r>
            <a:r>
              <a:rPr lang="en-AU" dirty="0" smtClean="0"/>
              <a:t>once </a:t>
            </a:r>
            <a:r>
              <a:rPr lang="en-AU" dirty="0"/>
              <a:t>published</a:t>
            </a:r>
          </a:p>
          <a:p>
            <a:pPr lvl="1"/>
            <a:r>
              <a:rPr lang="en-AU" dirty="0" smtClean="0"/>
              <a:t>802.1Qrev, once published</a:t>
            </a:r>
          </a:p>
          <a:p>
            <a:pPr lvl="1"/>
            <a:r>
              <a:rPr lang="en-AU" dirty="0" smtClean="0"/>
              <a:t>802.3.1, once published</a:t>
            </a:r>
          </a:p>
          <a:p>
            <a:pPr lvl="1"/>
            <a:r>
              <a:rPr lang="en-AU" dirty="0" smtClean="0"/>
              <a:t>802.11ac, may be approved today</a:t>
            </a:r>
          </a:p>
          <a:p>
            <a:pPr lvl="1"/>
            <a:r>
              <a:rPr lang="en-AU" dirty="0" smtClean="0"/>
              <a:t>802.11af soon be approved today</a:t>
            </a:r>
          </a:p>
          <a:p>
            <a:pPr lvl="1"/>
            <a:r>
              <a:rPr lang="en-AU" dirty="0" smtClean="0"/>
              <a:t>802.22a, once 802.22 is ratified under PSDO (also need to allocate responsibility for maintenance  of 802.22 to WG)</a:t>
            </a:r>
            <a:endParaRPr lang="en-AU" dirty="0"/>
          </a:p>
          <a:p>
            <a:pPr lvl="1"/>
            <a:endParaRPr lang="en-AU" dirty="0"/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6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SC6 discussed other possible proposals in SC6 in preparation for London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news on </a:t>
            </a:r>
            <a:r>
              <a:rPr lang="en-AU" dirty="0" err="1" smtClean="0"/>
              <a:t>TePA</a:t>
            </a:r>
            <a:r>
              <a:rPr lang="en-AU" dirty="0" smtClean="0"/>
              <a:t> proposals, including WAPI</a:t>
            </a:r>
          </a:p>
          <a:p>
            <a:r>
              <a:rPr lang="en-AU" dirty="0" smtClean="0"/>
              <a:t>No news on UHT/EUHT proposals</a:t>
            </a:r>
          </a:p>
          <a:p>
            <a:r>
              <a:rPr lang="en-AU" dirty="0" smtClean="0"/>
              <a:t>Discussion in WG7 on “Virtual AP”</a:t>
            </a:r>
          </a:p>
          <a:p>
            <a:pPr lvl="1"/>
            <a:r>
              <a:rPr lang="en-AU" dirty="0" smtClean="0"/>
              <a:t>Allows multiple SPs to share an AP</a:t>
            </a:r>
          </a:p>
          <a:p>
            <a:pPr lvl="1"/>
            <a:r>
              <a:rPr lang="en-AU" dirty="0" smtClean="0"/>
              <a:t>Will consider detailed response in Sept</a:t>
            </a:r>
          </a:p>
          <a:p>
            <a:r>
              <a:rPr lang="en-AU" dirty="0"/>
              <a:t>Discussion in WG7 on </a:t>
            </a:r>
            <a:r>
              <a:rPr lang="en-AU" dirty="0" smtClean="0"/>
              <a:t>“</a:t>
            </a:r>
            <a:r>
              <a:rPr lang="en-GB" dirty="0"/>
              <a:t>Optimization technology in WLAN</a:t>
            </a:r>
            <a:r>
              <a:rPr lang="en-AU" dirty="0" smtClean="0"/>
              <a:t>”</a:t>
            </a:r>
            <a:endParaRPr lang="en-AU" dirty="0"/>
          </a:p>
          <a:p>
            <a:pPr lvl="1"/>
            <a:r>
              <a:rPr lang="en-AU" dirty="0" smtClean="0"/>
              <a:t>Defines a sniffer to server interface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consider detailed response in </a:t>
            </a:r>
            <a:r>
              <a:rPr lang="en-AU" dirty="0" smtClean="0"/>
              <a:t>Sep</a:t>
            </a:r>
          </a:p>
          <a:p>
            <a:r>
              <a:rPr lang="en-AU" dirty="0" smtClean="0"/>
              <a:t>Empowerment of a </a:t>
            </a:r>
            <a:r>
              <a:rPr lang="en-AU" dirty="0" err="1" smtClean="0"/>
              <a:t>HoD</a:t>
            </a:r>
            <a:r>
              <a:rPr lang="en-AU" dirty="0" smtClean="0"/>
              <a:t> for London meeting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Athens on preparing for the SC6 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Prepare status updates for London</a:t>
            </a:r>
          </a:p>
          <a:p>
            <a:pPr lvl="1"/>
            <a:r>
              <a:rPr lang="en-AU" dirty="0" smtClean="0"/>
              <a:t>802, 802.1, 802.3, 802.11,  802.15, 802.22, …</a:t>
            </a:r>
          </a:p>
          <a:p>
            <a:r>
              <a:rPr lang="en-AU" dirty="0" smtClean="0"/>
              <a:t>Deal with “Virtual AP”</a:t>
            </a:r>
          </a:p>
          <a:p>
            <a:r>
              <a:rPr lang="en-AU" dirty="0" smtClean="0"/>
              <a:t>Deal with “</a:t>
            </a:r>
            <a:r>
              <a:rPr lang="en-GB" dirty="0" smtClean="0"/>
              <a:t>Optimization </a:t>
            </a:r>
            <a:r>
              <a:rPr lang="en-GB" dirty="0"/>
              <a:t>technology in WLAN</a:t>
            </a:r>
            <a:r>
              <a:rPr lang="en-AU" dirty="0"/>
              <a:t>”</a:t>
            </a:r>
            <a:endParaRPr lang="en-AU" dirty="0" smtClean="0"/>
          </a:p>
          <a:p>
            <a:r>
              <a:rPr lang="en-AU" dirty="0" smtClean="0"/>
              <a:t>Respond to any new documents on SC6 server</a:t>
            </a:r>
          </a:p>
          <a:p>
            <a:r>
              <a:rPr lang="en-AU" dirty="0" smtClean="0"/>
              <a:t>Appoint IEEE 802 delegation</a:t>
            </a:r>
          </a:p>
          <a:p>
            <a:r>
              <a:rPr lang="en-AU" dirty="0" smtClean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WG will consider sending 802.11ac/</a:t>
            </a:r>
            <a:r>
              <a:rPr lang="en-AU" dirty="0" err="1" smtClean="0"/>
              <a:t>af</a:t>
            </a:r>
            <a:r>
              <a:rPr lang="en-AU" dirty="0" smtClean="0"/>
              <a:t> through PSDO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WG recommends to the IEEE 802 EC that IEEE 802.11ac-2013 and IEEE 802.11af-2013 be submitted to ISO/IEC JTC1/SC6 for ratification under the PSDO process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r>
              <a:rPr lang="en-AU" dirty="0" smtClean="0"/>
              <a:t>Notes</a:t>
            </a:r>
          </a:p>
          <a:p>
            <a:pPr lvl="1"/>
            <a:r>
              <a:rPr lang="en-AU" dirty="0" smtClean="0"/>
              <a:t>Approved </a:t>
            </a:r>
            <a:r>
              <a:rPr lang="en-AU" dirty="0"/>
              <a:t>by IEEE 802 JTC1 </a:t>
            </a:r>
            <a:r>
              <a:rPr lang="en-AU" dirty="0" smtClean="0"/>
              <a:t>SC</a:t>
            </a:r>
          </a:p>
          <a:p>
            <a:pPr lvl="1"/>
            <a:r>
              <a:rPr lang="en-AU" dirty="0" smtClean="0"/>
              <a:t>Will hopefully be considered by IEEE 802 EC today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42566" cy="276999"/>
          </a:xfrm>
        </p:spPr>
        <p:txBody>
          <a:bodyPr/>
          <a:lstStyle/>
          <a:p>
            <a:r>
              <a:rPr lang="en-GB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3190CD6-18F2-44F1-A379-0C51A15702FA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8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EC will consider various motions related to JTC1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 WG will provide motions to</a:t>
            </a:r>
          </a:p>
          <a:p>
            <a:pPr lvl="1"/>
            <a:r>
              <a:rPr lang="en-AU" dirty="0" smtClean="0"/>
              <a:t>Liaise 802.1AXrev draft to SC6</a:t>
            </a:r>
            <a:endParaRPr lang="en-AU" dirty="0"/>
          </a:p>
          <a:p>
            <a:pPr lvl="1"/>
            <a:r>
              <a:rPr lang="en-AU" dirty="0" smtClean="0"/>
              <a:t>Forward </a:t>
            </a:r>
            <a:r>
              <a:rPr lang="en-AU" dirty="0" smtClean="0"/>
              <a:t>802 through PSDO</a:t>
            </a:r>
          </a:p>
          <a:p>
            <a:r>
              <a:rPr lang="en-AU" dirty="0" smtClean="0"/>
              <a:t>IEEE 802.11 WG </a:t>
            </a:r>
            <a:r>
              <a:rPr lang="en-AU" dirty="0"/>
              <a:t>will provide motions </a:t>
            </a:r>
            <a:r>
              <a:rPr lang="en-AU" dirty="0" smtClean="0"/>
              <a:t>to</a:t>
            </a:r>
          </a:p>
          <a:p>
            <a:pPr lvl="1"/>
            <a:r>
              <a:rPr lang="en-AU" dirty="0" smtClean="0"/>
              <a:t>Approve FDIS comment responses for 802.11aa/ad/</a:t>
            </a:r>
            <a:r>
              <a:rPr lang="en-AU" dirty="0" err="1" smtClean="0"/>
              <a:t>ae</a:t>
            </a:r>
            <a:endParaRPr lang="en-AU" dirty="0" smtClean="0"/>
          </a:p>
          <a:p>
            <a:pPr lvl="1"/>
            <a:r>
              <a:rPr lang="en-AU" dirty="0" smtClean="0"/>
              <a:t>Forward 802.11ac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</a:p>
          <a:p>
            <a:pPr lvl="1"/>
            <a:r>
              <a:rPr lang="en-AU" dirty="0" smtClean="0"/>
              <a:t>Forward 802.11af  </a:t>
            </a:r>
            <a:r>
              <a:rPr lang="en-AU" dirty="0"/>
              <a:t>through </a:t>
            </a:r>
            <a:r>
              <a:rPr lang="en-AU" dirty="0" smtClean="0"/>
              <a:t>PSDO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092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14885</TotalTime>
  <Words>861</Words>
  <Application>Microsoft Office PowerPoint</Application>
  <PresentationFormat>On-screen Show (4:3)</PresentationFormat>
  <Paragraphs>178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 JTC1 SC closing report (July 2014)</vt:lpstr>
      <vt:lpstr>Abstract</vt:lpstr>
      <vt:lpstr>IEEE 802 has pushed seven standards completely through the PSDO ratification process …</vt:lpstr>
      <vt:lpstr>… and IEEE 802 has six standards in the pipeline for ratification under the PSDO process</vt:lpstr>
      <vt:lpstr>… with a large number of other standards ready to enter the PSDO pipeline soon</vt:lpstr>
      <vt:lpstr>The SC6 discussed other possible proposals in SC6 in preparation for London meeting</vt:lpstr>
      <vt:lpstr>The SC will focus in Athens on preparing for the SC6 meeting in London</vt:lpstr>
      <vt:lpstr>The IEEE 802.11 WG will consider sending 802.11ac/af through PSDO</vt:lpstr>
      <vt:lpstr>The IEEE 802 EC will consider various motions related to JTC1</vt:lpstr>
      <vt:lpstr>The IEEE 802 EC will consider various motions related to JTC1</vt:lpstr>
      <vt:lpstr>IEEE 802 EC will consider HoD appointment process</vt:lpstr>
      <vt:lpstr>IEEE 802 EC will consider HoD empowerment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779</cp:revision>
  <cp:lastPrinted>1998-02-10T13:28:06Z</cp:lastPrinted>
  <dcterms:created xsi:type="dcterms:W3CDTF">2004-12-02T14:01:45Z</dcterms:created>
  <dcterms:modified xsi:type="dcterms:W3CDTF">2014-07-17T20:19:57Z</dcterms:modified>
</cp:coreProperties>
</file>