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5"/>
  </p:notesMasterIdLst>
  <p:handoutMasterIdLst>
    <p:handoutMasterId r:id="rId16"/>
  </p:handoutMasterIdLst>
  <p:sldIdLst>
    <p:sldId id="448" r:id="rId3"/>
    <p:sldId id="524" r:id="rId4"/>
    <p:sldId id="547" r:id="rId5"/>
    <p:sldId id="549" r:id="rId6"/>
    <p:sldId id="550" r:id="rId7"/>
    <p:sldId id="556" r:id="rId8"/>
    <p:sldId id="558" r:id="rId9"/>
    <p:sldId id="559" r:id="rId10"/>
    <p:sldId id="560" r:id="rId11"/>
    <p:sldId id="561" r:id="rId12"/>
    <p:sldId id="562" r:id="rId13"/>
    <p:sldId id="56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-2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</a:t>
            </a:r>
            <a:r>
              <a:rPr lang="en-US" sz="1800" b="1" dirty="0" smtClean="0"/>
              <a:t>0956r1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eee802.org/11/Meetings/Meeting_Plan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2014-07-18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July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</a:t>
            </a:r>
            <a:r>
              <a:rPr lang="en-US" altLang="zh-CN">
                <a:latin typeface="Times New Roman" charset="0"/>
                <a:ea typeface="MS PGothic" charset="0"/>
              </a:rPr>
              <a:t>ext Meeting for 802.11aj</a:t>
            </a:r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Next China Interim Meeting will be held on Sept 9-10, 2014 in Chengdu</a:t>
            </a:r>
            <a:r>
              <a:rPr lang="en-US" dirty="0">
                <a:latin typeface="Times New Roman" charset="0"/>
                <a:ea typeface="MS PGothic" charset="0"/>
              </a:rPr>
              <a:t>, China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dirty="0" smtClean="0"/>
              <a:t>Meeting Logistic: </a:t>
            </a:r>
            <a:r>
              <a:rPr lang="en-US" dirty="0" smtClean="0">
                <a:hlinkClick r:id="rId2"/>
              </a:rPr>
              <a:t>http://www.ieee802.org/11/Meetings/Meeting_Plan.html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sz="2000" u="sng" dirty="0"/>
          </a:p>
          <a:p>
            <a:pPr>
              <a:defRPr/>
            </a:pPr>
            <a:endParaRPr lang="en-US" sz="2000" dirty="0"/>
          </a:p>
          <a:p>
            <a:pPr marL="0" indent="0">
              <a:buFontTx/>
              <a:buNone/>
              <a:defRPr/>
            </a:pPr>
            <a:endParaRPr lang="cs-CZ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716877C-20AF-DD49-AF6B-F8D989EAEB34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2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Sept 2014 Meeting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Comment Resolution for 60GHz</a:t>
            </a:r>
          </a:p>
          <a:p>
            <a:pPr>
              <a:defRPr/>
            </a:pPr>
            <a:endParaRPr lang="en-US" sz="28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Proposal Presentation for 45GHz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E4BB0DC4-FC5E-BE45-85D9-706F729EBE83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</p:spTree>
    <p:extLst>
      <p:ext uri="{BB962C8B-B14F-4D97-AF65-F5344CB8AC3E}">
        <p14:creationId xmlns:p14="http://schemas.microsoft.com/office/powerpoint/2010/main" val="1701657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>
                <a:latin typeface="Times New Roman" charset="0"/>
                <a:ea typeface="MS PGothic" charset="0"/>
              </a:rPr>
              <a:t>August 28</a:t>
            </a:r>
            <a:r>
              <a:rPr lang="en-US" altLang="zh-CN" sz="2800">
                <a:latin typeface="Times New Roman" charset="0"/>
                <a:ea typeface="MS PGothic" charset="0"/>
              </a:rPr>
              <a:t>, 2014, 9pm (ET)</a:t>
            </a:r>
          </a:p>
          <a:p>
            <a:pPr lvl="2"/>
            <a:r>
              <a:rPr lang="en-US" sz="2400">
                <a:latin typeface="Times New Roman" charset="0"/>
                <a:ea typeface="MS PGothic" charset="0"/>
              </a:rPr>
              <a:t>B</a:t>
            </a:r>
            <a:r>
              <a:rPr lang="en-US" altLang="zh-CN" sz="2400">
                <a:latin typeface="Times New Roman" charset="0"/>
                <a:ea typeface="MS PGothic" charset="0"/>
              </a:rPr>
              <a:t>eijing Time: August 29, 2014, 9am</a:t>
            </a:r>
            <a:endParaRPr lang="en-US" sz="2400">
              <a:latin typeface="Times New Roman" charset="0"/>
              <a:ea typeface="MS PGothic" charset="0"/>
            </a:endParaRPr>
          </a:p>
        </p:txBody>
      </p:sp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DEAD04BE-D9F7-404A-874E-68F5AE8DD792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</p:spTree>
    <p:extLst>
      <p:ext uri="{BB962C8B-B14F-4D97-AF65-F5344CB8AC3E}">
        <p14:creationId xmlns:p14="http://schemas.microsoft.com/office/powerpoint/2010/main" val="264266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July 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smtClean="0">
                <a:latin typeface="Times New Roman" charset="0"/>
                <a:ea typeface="MS PGothic" charset="0"/>
              </a:rPr>
              <a:t>San Diego, USA.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July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(1/4)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0" dirty="0">
                <a:latin typeface="Times New Roman" charset="0"/>
                <a:ea typeface="MS PGothic" charset="0"/>
              </a:rPr>
              <a:t>The </a:t>
            </a:r>
            <a:r>
              <a:rPr lang="en-US" b="0" dirty="0" smtClean="0">
                <a:latin typeface="Times New Roman" charset="0"/>
                <a:ea typeface="MS PGothic" charset="0"/>
              </a:rPr>
              <a:t>CIDs </a:t>
            </a:r>
            <a:r>
              <a:rPr lang="en-US" b="0" dirty="0">
                <a:latin typeface="Times New Roman" charset="0"/>
                <a:ea typeface="MS PGothic" charset="0"/>
              </a:rPr>
              <a:t>for CC12 have been discussed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11-14/0333r3 – </a:t>
            </a:r>
            <a:r>
              <a:rPr lang="en-US" sz="2000" b="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b="0" dirty="0">
                <a:latin typeface="Times New Roman" charset="0"/>
                <a:ea typeface="MS PGothic" charset="0"/>
              </a:rPr>
              <a:t> Editor Report for CC12</a:t>
            </a:r>
          </a:p>
          <a:p>
            <a:pPr>
              <a:defRPr/>
            </a:pPr>
            <a:r>
              <a:rPr lang="fr-FR" sz="2000" b="0" dirty="0">
                <a:latin typeface="Times New Roman" charset="0"/>
                <a:ea typeface="MS PGothic" charset="0"/>
              </a:rPr>
              <a:t>11-14/0332r4 –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TGaj</a:t>
            </a:r>
            <a:r>
              <a:rPr lang="fr-FR" sz="2000" b="0" dirty="0">
                <a:latin typeface="Times New Roman" charset="0"/>
                <a:ea typeface="MS PGothic" charset="0"/>
              </a:rPr>
              <a:t> D0.01 comment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database</a:t>
            </a:r>
            <a:r>
              <a:rPr lang="fr-FR" sz="2000" b="0" dirty="0">
                <a:latin typeface="Times New Roman" charset="0"/>
                <a:ea typeface="MS PGothic" charset="0"/>
              </a:rPr>
              <a:t> (CC12)</a:t>
            </a:r>
          </a:p>
          <a:p>
            <a:pPr>
              <a:defRPr/>
            </a:pPr>
            <a:r>
              <a:rPr lang="fr-FR" sz="2000" b="0" dirty="0">
                <a:latin typeface="Times New Roman" charset="0"/>
                <a:ea typeface="MS PGothic" charset="0"/>
              </a:rPr>
              <a:t>11-14/0842r0 –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TGaj</a:t>
            </a:r>
            <a:r>
              <a:rPr lang="fr-FR" sz="2000" b="0" dirty="0">
                <a:latin typeface="Times New Roman" charset="0"/>
                <a:ea typeface="MS PGothic" charset="0"/>
              </a:rPr>
              <a:t> Editor Report for CC19</a:t>
            </a:r>
            <a:endParaRPr lang="en-US" sz="2000" b="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11-14/0785r1 – </a:t>
            </a:r>
            <a:r>
              <a:rPr lang="en-US" sz="2000" b="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b="0" dirty="0">
                <a:latin typeface="Times New Roman" charset="0"/>
                <a:ea typeface="MS PGothic" charset="0"/>
              </a:rPr>
              <a:t> D0.2 comment database (CC19)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11-14/0759r3 – Proposed text resolution to CID 127 in CC12</a:t>
            </a:r>
            <a:endParaRPr lang="en-US" sz="2000" b="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11-14/0758r2 - CID 150 resolution in CC12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ＭＳ Ｐゴシック" charset="0"/>
                <a:cs typeface="ＭＳ Ｐゴシック" charset="0"/>
              </a:rPr>
              <a:t>11-14/0782r2 - Proposed resolution to CID 120 in CC12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ＭＳ Ｐゴシック" charset="0"/>
                <a:cs typeface="ＭＳ Ｐゴシック" charset="0"/>
              </a:rPr>
              <a:t>11-14/0786r1 - Proposed resolution to CID 26, 27, 37, 38, 40-47, 49-53, 67-71, 114, 115, 118 and 124 in </a:t>
            </a:r>
            <a:r>
              <a:rPr lang="en-US" sz="2000" b="0" dirty="0" smtClean="0">
                <a:latin typeface="Times New Roman" charset="0"/>
                <a:ea typeface="ＭＳ Ｐゴシック" charset="0"/>
                <a:cs typeface="ＭＳ Ｐゴシック" charset="0"/>
              </a:rPr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11-14/783r0 –Proposed text resolution for CID 26, 27, 37, 38, 40-47, 49-53, 67-71, 114, 115, 118, 120 and 124 in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-14/0759r4 - </a:t>
            </a:r>
            <a:r>
              <a:rPr lang="en-US" dirty="0"/>
              <a:t>proposed-text-resolution-to-cid-127-in-</a:t>
            </a:r>
            <a:r>
              <a:rPr lang="en-US" dirty="0" smtClean="0"/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-14/0941r0 – comment resolution for CC12</a:t>
            </a:r>
          </a:p>
          <a:p>
            <a:pPr>
              <a:defRPr/>
            </a:pPr>
            <a:endParaRPr lang="en-US" sz="2000" b="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CIDs in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CC19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have been presented and discussed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</a:t>
            </a:r>
            <a:r>
              <a:rPr lang="zh-CN" altLang="en-US" sz="2400" b="1" dirty="0">
                <a:latin typeface="Times New Roman" charset="0"/>
                <a:ea typeface="MS PGothic" charset="0"/>
              </a:rPr>
              <a:t> 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0828r0- Proposed Resolution to CID 1, 4, 5, 8, 9 in CC19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</a:t>
            </a:r>
            <a:r>
              <a:rPr lang="zh-CN" altLang="en-US" sz="2400" b="1" dirty="0">
                <a:latin typeface="Times New Roman" charset="0"/>
                <a:ea typeface="MS PGothic" charset="0"/>
              </a:rPr>
              <a:t> 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0829r0- Proposed Resolution to CID 10-12 in CC19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 0830r0- Proposed Resolution to CID 2, 3 in </a:t>
            </a:r>
            <a:r>
              <a:rPr lang="en-US" altLang="zh-CN" sz="2400" dirty="0" smtClean="0">
                <a:latin typeface="Times New Roman" charset="0"/>
                <a:ea typeface="MS PGothic" charset="0"/>
              </a:rPr>
              <a:t>CC19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11-14/0953r0 - </a:t>
            </a:r>
            <a:r>
              <a:rPr lang="en-US" sz="2400" dirty="0" smtClean="0">
                <a:latin typeface="Times New Roman" charset="0"/>
                <a:ea typeface="MS PGothic" charset="0"/>
              </a:rPr>
              <a:t>Comment </a:t>
            </a:r>
            <a:r>
              <a:rPr lang="en-US" sz="2400" dirty="0">
                <a:latin typeface="Times New Roman" charset="0"/>
                <a:ea typeface="MS PGothic" charset="0"/>
              </a:rPr>
              <a:t>resolution for CC19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 lvl="1"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MS PGothic" charset="0"/>
              </a:rPr>
              <a:t>Contribution for 45GHz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-13/1365r3 – 45GHz Spectrum Allocation in China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Update on the 45GHz Spectrum Allocation with the carrier </a:t>
            </a:r>
            <a:r>
              <a:rPr lang="en-US" dirty="0" err="1">
                <a:latin typeface="Times New Roman" charset="0"/>
                <a:ea typeface="MS PGothic" charset="0"/>
              </a:rPr>
              <a:t>freq</a:t>
            </a:r>
            <a:r>
              <a:rPr lang="en-US" dirty="0">
                <a:latin typeface="Times New Roman" charset="0"/>
                <a:ea typeface="MS PGothic" charset="0"/>
              </a:rPr>
              <a:t> adjustment</a:t>
            </a:r>
          </a:p>
          <a:p>
            <a:r>
              <a:rPr lang="en-US" sz="2200" dirty="0">
                <a:latin typeface="Times New Roman" charset="0"/>
                <a:ea typeface="MS PGothic" charset="0"/>
              </a:rPr>
              <a:t>11-14/0806r0 - 45GHz Channelization and Channel Operation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45GHz </a:t>
            </a:r>
            <a:r>
              <a:rPr lang="en-US" sz="1800" dirty="0" smtClean="0">
                <a:latin typeface="Times New Roman" charset="0"/>
                <a:ea typeface="MS PGothic" charset="0"/>
              </a:rPr>
              <a:t>channelization </a:t>
            </a:r>
            <a:r>
              <a:rPr lang="en-US" sz="1800" dirty="0">
                <a:latin typeface="Times New Roman" charset="0"/>
                <a:ea typeface="MS PGothic" charset="0"/>
              </a:rPr>
              <a:t>scheme and Channel operation mechanism have been discussed </a:t>
            </a:r>
          </a:p>
          <a:p>
            <a:r>
              <a:rPr lang="en-US" sz="2200" dirty="0">
                <a:latin typeface="Times New Roman" charset="0"/>
                <a:ea typeface="ＭＳ Ｐゴシック" charset="0"/>
                <a:cs typeface="ＭＳ Ｐゴシック" charset="0"/>
              </a:rPr>
              <a:t>11-14/0893r0 – Channel Model Description and Channel Generation for IEEE 802.11aj (45GHz) </a:t>
            </a:r>
          </a:p>
          <a:p>
            <a:pPr lvl="1"/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1800" dirty="0" err="1">
                <a:latin typeface="Times New Roman" charset="0"/>
                <a:ea typeface="ＭＳ Ｐゴシック" charset="0"/>
                <a:cs typeface="ＭＳ Ｐゴシック" charset="0"/>
              </a:rPr>
              <a:t>matlab</a:t>
            </a:r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 code has been provided for 45GHz channel model</a:t>
            </a:r>
            <a:endParaRPr lang="en-US" sz="1800" dirty="0"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</a:t>
            </a:r>
            <a:r>
              <a:rPr lang="en-US" dirty="0">
                <a:latin typeface="Times New Roman" charset="0"/>
                <a:ea typeface="MS PGothic" charset="0"/>
              </a:rPr>
              <a:t>4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r>
              <a:rPr lang="en-US" sz="2200" dirty="0">
                <a:latin typeface="Times New Roman" charset="0"/>
                <a:ea typeface="MS PGothic" charset="0"/>
              </a:rPr>
              <a:t>11-14/0807r0 - LDPC Coding for 45GHz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  <a:cs typeface="ＭＳ Ｐゴシック" charset="0"/>
              </a:rPr>
              <a:t>A new LDPC base matrix with better performance has been proposed for 45GHz for group </a:t>
            </a:r>
            <a:r>
              <a:rPr lang="en-US" sz="1800" dirty="0" smtClean="0">
                <a:latin typeface="Times New Roman" charset="0"/>
                <a:ea typeface="MS PGothic" charset="0"/>
                <a:cs typeface="ＭＳ Ｐゴシック" charset="0"/>
              </a:rPr>
              <a:t>discussion</a:t>
            </a:r>
            <a:endParaRPr lang="en-US" dirty="0">
              <a:ea typeface="ＭＳ Ｐゴシック" charset="0"/>
              <a:cs typeface="Times New Roman"/>
            </a:endParaRP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11-14/0881r0 – LDPC Tone Mapping for IEEE 802.11aj (45GHz) 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Tone Mapping is suggested for OFDM for 45GHz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Optimal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Dtm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= 6 for 540MHz, and =12 for 1080MHz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11-14/0883r0 – PHY SIG Frame Structure for IEEE 802.11aj (45GHz)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A PHY SIG frame structure has been presented to enable MU-MIMO for 45GHz</a:t>
            </a: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7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1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charset="0"/>
                <a:ea typeface="MS PGothic" charset="0"/>
              </a:rPr>
              <a:t>To approve the comment resolution for the following CIDs for CC12</a:t>
            </a:r>
          </a:p>
          <a:p>
            <a:pPr lvl="1">
              <a:defRPr/>
            </a:pPr>
            <a:r>
              <a:rPr lang="en-US" dirty="0"/>
              <a:t>CID 120 (from 11-14/</a:t>
            </a:r>
            <a:r>
              <a:rPr lang="en-US" dirty="0" smtClean="0"/>
              <a:t>0782r2, 11-14/0783r0)</a:t>
            </a:r>
            <a:endParaRPr lang="en-US" dirty="0"/>
          </a:p>
          <a:p>
            <a:pPr lvl="1">
              <a:defRPr/>
            </a:pPr>
            <a:r>
              <a:rPr lang="en-US" dirty="0"/>
              <a:t>CID 127 (from 11-14/0759r4)</a:t>
            </a:r>
          </a:p>
          <a:p>
            <a:pPr lvl="1">
              <a:defRPr/>
            </a:pPr>
            <a:r>
              <a:rPr lang="en-US" dirty="0"/>
              <a:t>CID 150 (from 11-14/0758r2)</a:t>
            </a:r>
          </a:p>
          <a:p>
            <a:pPr lvl="1">
              <a:defRPr/>
            </a:pPr>
            <a:r>
              <a:rPr lang="en-US" dirty="0"/>
              <a:t>CID 26, 27, 37, 38, 40-47, 49-53, 67-71, 114, 115, 118, 124 (from 11-14/0786r1, 11-14/783r0)</a:t>
            </a:r>
          </a:p>
          <a:p>
            <a:pPr lvl="1">
              <a:defRPr/>
            </a:pPr>
            <a:r>
              <a:rPr lang="en-US" dirty="0"/>
              <a:t>CID 33, 35, 66, 125, 130, 132, 142, 151 (from 11-14/0941r0</a:t>
            </a:r>
            <a:r>
              <a:rPr lang="en-US" dirty="0" smtClean="0"/>
              <a:t>)</a:t>
            </a:r>
            <a:endParaRPr lang="en-US" sz="3600" dirty="0" smtClean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 smtClean="0">
                <a:latin typeface="Times New Roman" charset="0"/>
                <a:ea typeface="MS PGothic" charset="0"/>
              </a:rPr>
              <a:t>Moved </a:t>
            </a:r>
            <a:r>
              <a:rPr lang="en-US" sz="2000" dirty="0">
                <a:latin typeface="Times New Roman" charset="0"/>
                <a:ea typeface="MS PGothic" charset="0"/>
              </a:rPr>
              <a:t>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Jiamin</a:t>
            </a:r>
            <a:r>
              <a:rPr lang="en-US" sz="2000" dirty="0" smtClean="0">
                <a:latin typeface="Times New Roman" charset="0"/>
                <a:ea typeface="MS PGothic" charset="0"/>
              </a:rPr>
              <a:t> CHEN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Seconded 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Weixia</a:t>
            </a:r>
            <a:r>
              <a:rPr lang="en-US" sz="2000" dirty="0" smtClean="0">
                <a:latin typeface="Times New Roman" charset="0"/>
                <a:ea typeface="MS PGothic" charset="0"/>
              </a:rPr>
              <a:t> ZOU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Results: </a:t>
            </a:r>
            <a:r>
              <a:rPr lang="en-US" sz="2000" dirty="0" smtClean="0">
                <a:latin typeface="Times New Roman" charset="0"/>
                <a:ea typeface="MS PGothic" charset="0"/>
              </a:rPr>
              <a:t>Y 5 N 0 A 0</a:t>
            </a:r>
          </a:p>
          <a:p>
            <a:pPr>
              <a:defRPr/>
            </a:pPr>
            <a:r>
              <a:rPr lang="en-US" sz="2000" dirty="0" smtClean="0">
                <a:latin typeface="Times New Roman" charset="0"/>
                <a:ea typeface="MS PGothic" charset="0"/>
              </a:rPr>
              <a:t>Motion passed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marL="0" indent="0">
              <a:buFontTx/>
              <a:buNone/>
              <a:defRPr/>
            </a:pPr>
            <a:endParaRPr lang="en-US" sz="2000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7679187-0A9A-3245-8D5A-FA398B7C980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2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To approve the comment resolution for the following CIDs for CC19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1, 4, 5, 8, 9 (from11-14/ 0828r0)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2, 3 (from 11-14/ 0830r0)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6,7 (from 11-14/0953r0)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CID10, 11, 12 (from 11-14/ 0829r0)</a:t>
            </a:r>
            <a:endParaRPr lang="en-US" sz="5000">
              <a:latin typeface="Times New Roman" charset="0"/>
              <a:ea typeface="MS PGothic" charset="0"/>
            </a:endParaRPr>
          </a:p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 sz="2000">
                <a:latin typeface="Times New Roman" charset="0"/>
                <a:ea typeface="MS PGothic" charset="0"/>
              </a:rPr>
              <a:t>Moved by:</a:t>
            </a:r>
            <a:r>
              <a:rPr lang="en-US">
                <a:latin typeface="Times New Roman" charset="0"/>
                <a:ea typeface="MS PGothic" charset="0"/>
              </a:rPr>
              <a:t> Weixia ZOU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Seconded by: Jiamin CHEN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Results: Y 5 N 0 A 0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Motion passed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D1544D3-4932-CF4A-8BAE-A60FEAD631AA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78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Proposed Technical Draft Plan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pPr eaLnBrk="1" hangingPunct="1"/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TG approves creation of new technical draft (D0.5) with all comments that have been approved on 17 July 2014 </a:t>
            </a:r>
          </a:p>
          <a:p>
            <a:pPr eaLnBrk="1" hangingPunct="1"/>
            <a:endParaRPr lang="en-US" altLang="zh-CN" dirty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dirty="0" err="1">
                <a:latin typeface="Arial" charset="0"/>
                <a:ea typeface="宋体" charset="0"/>
                <a:cs typeface="宋体" charset="0"/>
              </a:rPr>
              <a:t>TGaj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 technical draft D0.5 </a:t>
            </a: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is 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ready </a:t>
            </a: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for the start of the new 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comment collection by 25 </a:t>
            </a: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July 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(at least </a:t>
            </a: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30 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days for the comment collection, the proposed deadline is 25 August)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Arial"/>
                <a:ea typeface="MS PGothic" charset="0"/>
                <a:cs typeface="Arial"/>
              </a:rPr>
              <a:t>Schedule a conference call on 28 August,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6CF2F27-D94E-874B-B909-4F90B9D7D46C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1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88676</TotalTime>
  <Words>766</Words>
  <Application>Microsoft Macintosh PowerPoint</Application>
  <PresentationFormat>On-screen Show (4:3)</PresentationFormat>
  <Paragraphs>122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PowerPoint Presentation</vt:lpstr>
      <vt:lpstr>Abstract</vt:lpstr>
      <vt:lpstr>Work Completed (1/4) </vt:lpstr>
      <vt:lpstr>Work Completed (2/4)</vt:lpstr>
      <vt:lpstr>Work Completed (3/4)</vt:lpstr>
      <vt:lpstr>Work Completed (4/4)</vt:lpstr>
      <vt:lpstr>Motion 1</vt:lpstr>
      <vt:lpstr>Motion 2</vt:lpstr>
      <vt:lpstr>Proposed Technical Draft Plan</vt:lpstr>
      <vt:lpstr>Next Meeting for 802.11aj</vt:lpstr>
      <vt:lpstr>Goals for Sept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2856</cp:revision>
  <cp:lastPrinted>1998-02-10T13:28:06Z</cp:lastPrinted>
  <dcterms:created xsi:type="dcterms:W3CDTF">2007-04-17T18:10:23Z</dcterms:created>
  <dcterms:modified xsi:type="dcterms:W3CDTF">2014-07-18T03:36:52Z</dcterms:modified>
  <cp:category/>
</cp:coreProperties>
</file>