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167" r:id="rId2"/>
  </p:sldMasterIdLst>
  <p:notesMasterIdLst>
    <p:notesMasterId r:id="rId15"/>
  </p:notesMasterIdLst>
  <p:handoutMasterIdLst>
    <p:handoutMasterId r:id="rId16"/>
  </p:handoutMasterIdLst>
  <p:sldIdLst>
    <p:sldId id="448" r:id="rId3"/>
    <p:sldId id="524" r:id="rId4"/>
    <p:sldId id="547" r:id="rId5"/>
    <p:sldId id="549" r:id="rId6"/>
    <p:sldId id="550" r:id="rId7"/>
    <p:sldId id="556" r:id="rId8"/>
    <p:sldId id="558" r:id="rId9"/>
    <p:sldId id="559" r:id="rId10"/>
    <p:sldId id="560" r:id="rId11"/>
    <p:sldId id="561" r:id="rId12"/>
    <p:sldId id="562" r:id="rId13"/>
    <p:sldId id="563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28" y="1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229B874-0762-0346-984C-2DAFDED6A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950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90F7209-CB2D-3941-91CE-B86575405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3565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MS PGothic" charset="0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Page </a:t>
            </a:r>
            <a:fld id="{C76D536D-DCDB-514C-8C55-14158BFC373F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C753293-86F2-6841-820F-F7415F8BC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4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B4E251-F144-E440-844E-A4431F610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1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80F146-8DEB-0548-8EC2-71CEA13CC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82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1A3B83-170E-9B4B-B52B-01E6CCB03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96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1868D-4135-A54D-91F6-83BF91892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13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18D5E-5A47-0540-B549-D0793EB4A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13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3F046-4BEB-8F4C-B314-9F81B005C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58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EDE1F-B9F4-5B48-BDDA-952E69915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56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C5B1B-C728-9544-83E7-C288B8F94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717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F4B61-5F00-3848-8AD9-D6927F1D8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50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656E-9675-D646-90F6-B91CD4BAC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1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A320C4-5B50-274D-A30A-746063514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137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F9691-DB9E-6E42-AA07-18ADE0ED5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06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094E7-EC0E-3644-B125-899A45565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97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FF431-F5AD-4A4E-8FD6-528A18F21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18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8B65C-3FF8-CB43-8F6D-D176B80C0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1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E119815-6FE4-0946-981C-A2994CCDB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7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9B062-A349-A14D-8AB0-F8CD333F7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95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D56A7E-AE63-934F-97D8-BB9C8A0A5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5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EF61E3-F377-CC46-BB84-5CD60C6E9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2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9F1476-7FAD-AE42-A2DC-A33DE3A8E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59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F39E51-D68E-AE48-BC67-69166EB92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1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0513" y="6475413"/>
            <a:ext cx="19034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787F1E-B91B-FD42-A2E0-13A259C9B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97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77000"/>
            <a:ext cx="3276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5DE20D-ADC3-FD48-BD74-33CE9A240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802.11-</a:t>
            </a:r>
            <a:r>
              <a:rPr lang="en-US" sz="1800" b="1" dirty="0" smtClean="0"/>
              <a:t>14/0956r0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6" r:id="rId1"/>
    <p:sldLayoutId id="2147484897" r:id="rId2"/>
    <p:sldLayoutId id="2147484883" r:id="rId3"/>
    <p:sldLayoutId id="2147484898" r:id="rId4"/>
    <p:sldLayoutId id="2147484899" r:id="rId5"/>
    <p:sldLayoutId id="2147484900" r:id="rId6"/>
    <p:sldLayoutId id="2147484901" r:id="rId7"/>
    <p:sldLayoutId id="2147484902" r:id="rId8"/>
    <p:sldLayoutId id="2147484903" r:id="rId9"/>
    <p:sldLayoutId id="2147484904" r:id="rId10"/>
    <p:sldLayoutId id="2147484905" r:id="rId11"/>
    <p:sldLayoutId id="21474848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Xiaoming Peng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1039CB1-B278-184C-857F-51B2703FC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5" r:id="rId1"/>
    <p:sldLayoutId id="2147484886" r:id="rId2"/>
    <p:sldLayoutId id="2147484887" r:id="rId3"/>
    <p:sldLayoutId id="2147484888" r:id="rId4"/>
    <p:sldLayoutId id="2147484889" r:id="rId5"/>
    <p:sldLayoutId id="2147484890" r:id="rId6"/>
    <p:sldLayoutId id="2147484891" r:id="rId7"/>
    <p:sldLayoutId id="2147484892" r:id="rId8"/>
    <p:sldLayoutId id="2147484893" r:id="rId9"/>
    <p:sldLayoutId id="2147484894" r:id="rId10"/>
    <p:sldLayoutId id="2147484895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ieee802.org/11/Meetings/Meeting_Plan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75413"/>
            <a:ext cx="26003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Xiaoming Peng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86ED38B-A6F2-DD44-A15F-49D155A2375B}" type="slidenum">
              <a:rPr lang="en-US"/>
              <a:pPr/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  <a:cs typeface="+mn-cs"/>
              </a:rPr>
              <a:t>Date:</a:t>
            </a:r>
            <a:r>
              <a:rPr lang="en-US" sz="2000" kern="0" dirty="0">
                <a:latin typeface="+mn-lt"/>
                <a:ea typeface="+mn-ea"/>
                <a:cs typeface="+mn-cs"/>
              </a:rPr>
              <a:t> </a:t>
            </a:r>
            <a:r>
              <a:rPr lang="en-US" sz="2000" kern="0" dirty="0" smtClean="0">
                <a:latin typeface="+mn-lt"/>
                <a:ea typeface="+mn-ea"/>
                <a:cs typeface="+mn-cs"/>
              </a:rPr>
              <a:t>2014-07-18</a:t>
            </a:r>
            <a:endParaRPr lang="en-US" sz="2000" kern="0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8677" name="Object 11"/>
          <p:cNvGraphicFramePr>
            <a:graphicFrameLocks noChangeAspect="1"/>
          </p:cNvGraphicFramePr>
          <p:nvPr/>
        </p:nvGraphicFramePr>
        <p:xfrm>
          <a:off x="457200" y="2667000"/>
          <a:ext cx="8061325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6" name="Document" r:id="rId4" imgW="8229600" imgH="1358900" progId="Word.Document.8">
                  <p:embed/>
                </p:oleObj>
              </mc:Choice>
              <mc:Fallback>
                <p:oleObj name="Document" r:id="rId4" imgW="8229600" imgH="1358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7000"/>
                        <a:ext cx="8061325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algn="ctr" eaLnBrk="0" hangingPunct="0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IEEE 802.11aj Task Group </a:t>
            </a: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July 2014 </a:t>
            </a: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Closing Report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N</a:t>
            </a:r>
            <a:r>
              <a:rPr lang="en-US" altLang="zh-CN">
                <a:latin typeface="Times New Roman" charset="0"/>
                <a:ea typeface="MS PGothic" charset="0"/>
              </a:rPr>
              <a:t>ext Meeting for 802.11aj</a:t>
            </a:r>
            <a:endParaRPr lang="en-US">
              <a:latin typeface="Times New Roman" charset="0"/>
              <a:ea typeface="MS PGothic" charset="0"/>
            </a:endParaRP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Times New Roman" charset="0"/>
                <a:ea typeface="MS PGothic" charset="0"/>
              </a:rPr>
              <a:t>Next China Interim Meeting will be held on Sept 9-10, 2014 in Chengdu</a:t>
            </a:r>
            <a:r>
              <a:rPr lang="en-US" dirty="0">
                <a:latin typeface="Times New Roman" charset="0"/>
                <a:ea typeface="MS PGothic" charset="0"/>
              </a:rPr>
              <a:t>, China</a:t>
            </a:r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r>
              <a:rPr lang="en-US" dirty="0" smtClean="0"/>
              <a:t>Meeting Logistic: </a:t>
            </a:r>
            <a:r>
              <a:rPr lang="en-US" dirty="0" smtClean="0">
                <a:hlinkClick r:id="rId2"/>
              </a:rPr>
              <a:t>http://www.ieee802.org/11/Meetings/Meeting_Plan.html</a:t>
            </a:r>
            <a:r>
              <a:rPr lang="en-US" dirty="0" smtClean="0"/>
              <a:t> </a:t>
            </a:r>
          </a:p>
          <a:p>
            <a:pPr>
              <a:defRPr/>
            </a:pPr>
            <a:endParaRPr lang="en-US" sz="2000" u="sng" dirty="0"/>
          </a:p>
          <a:p>
            <a:pPr>
              <a:defRPr/>
            </a:pPr>
            <a:endParaRPr lang="en-US" sz="2000" dirty="0"/>
          </a:p>
          <a:p>
            <a:pPr marL="0" indent="0">
              <a:buFontTx/>
              <a:buNone/>
              <a:defRPr/>
            </a:pPr>
            <a:endParaRPr lang="cs-CZ" dirty="0">
              <a:latin typeface="Times New Roman" charset="0"/>
              <a:ea typeface="MS PGothic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583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2716877C-20AF-DD49-AF6B-F8D989EAEB34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27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Goals for Sept 2014 Meeting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US" sz="1800" dirty="0"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MS PGothic" charset="0"/>
              </a:rPr>
              <a:t>Comment Resolution for 60GHz</a:t>
            </a:r>
          </a:p>
          <a:p>
            <a:pPr>
              <a:defRPr/>
            </a:pPr>
            <a:endParaRPr lang="en-US" sz="2800" dirty="0" smtClean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MS PGothic" charset="0"/>
              </a:rPr>
              <a:t>Proposal Presentation for 45GHz</a:t>
            </a:r>
            <a:endParaRPr lang="en-US" sz="2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</p:txBody>
      </p:sp>
      <p:sp>
        <p:nvSpPr>
          <p:cNvPr id="593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E4BB0DC4-FC5E-BE45-85D9-706F729EBE83}" type="slidenum">
              <a:rPr lang="en-US"/>
              <a:pPr/>
              <a:t>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Xiaoming Peng (I2R)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2014</a:t>
            </a:r>
          </a:p>
        </p:txBody>
      </p:sp>
    </p:spTree>
    <p:extLst>
      <p:ext uri="{BB962C8B-B14F-4D97-AF65-F5344CB8AC3E}">
        <p14:creationId xmlns:p14="http://schemas.microsoft.com/office/powerpoint/2010/main" val="1701657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Conference call times</a:t>
            </a:r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>
                <a:latin typeface="Times New Roman" charset="0"/>
                <a:ea typeface="MS PGothic" charset="0"/>
              </a:rPr>
              <a:t>August 28</a:t>
            </a:r>
            <a:r>
              <a:rPr lang="en-US" altLang="zh-CN" sz="2800">
                <a:latin typeface="Times New Roman" charset="0"/>
                <a:ea typeface="MS PGothic" charset="0"/>
              </a:rPr>
              <a:t>, 2014, 9pm (ET)</a:t>
            </a:r>
          </a:p>
          <a:p>
            <a:pPr lvl="2"/>
            <a:r>
              <a:rPr lang="en-US" sz="2400">
                <a:latin typeface="Times New Roman" charset="0"/>
                <a:ea typeface="MS PGothic" charset="0"/>
              </a:rPr>
              <a:t>B</a:t>
            </a:r>
            <a:r>
              <a:rPr lang="en-US" altLang="zh-CN" sz="2400">
                <a:latin typeface="Times New Roman" charset="0"/>
                <a:ea typeface="MS PGothic" charset="0"/>
              </a:rPr>
              <a:t>eijing Time: August 29, 2014, 9am</a:t>
            </a:r>
            <a:endParaRPr lang="en-US" sz="2400">
              <a:latin typeface="Times New Roman" charset="0"/>
              <a:ea typeface="MS PGothic" charset="0"/>
            </a:endParaRPr>
          </a:p>
        </p:txBody>
      </p:sp>
      <p:sp>
        <p:nvSpPr>
          <p:cNvPr id="604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DEAD04BE-D9F7-404A-874E-68F5AE8DD792}" type="slidenum">
              <a:rPr lang="en-US"/>
              <a:pPr/>
              <a:t>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dirty="0"/>
              <a:t>Xiaoming Peng (I2R)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2014</a:t>
            </a:r>
          </a:p>
        </p:txBody>
      </p:sp>
    </p:spTree>
    <p:extLst>
      <p:ext uri="{BB962C8B-B14F-4D97-AF65-F5344CB8AC3E}">
        <p14:creationId xmlns:p14="http://schemas.microsoft.com/office/powerpoint/2010/main" val="2642667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Abstract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  <a:ea typeface="MS PGothic" charset="0"/>
              </a:rPr>
              <a:t>	This document is the closing report for IEEE 802.11aj Task Group for the </a:t>
            </a:r>
            <a:r>
              <a:rPr lang="en-US" dirty="0" smtClean="0">
                <a:latin typeface="Times New Roman" charset="0"/>
                <a:ea typeface="MS PGothic" charset="0"/>
              </a:rPr>
              <a:t>July 2014 </a:t>
            </a:r>
            <a:r>
              <a:rPr lang="en-US" dirty="0">
                <a:latin typeface="Times New Roman" charset="0"/>
                <a:ea typeface="MS PGothic" charset="0"/>
              </a:rPr>
              <a:t>session in </a:t>
            </a:r>
            <a:r>
              <a:rPr lang="en-US" dirty="0" smtClean="0">
                <a:latin typeface="Times New Roman" charset="0"/>
                <a:ea typeface="MS PGothic" charset="0"/>
              </a:rPr>
              <a:t>San Diego, USA. </a:t>
            </a: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kern="0" smtClean="0">
                <a:solidFill>
                  <a:schemeClr val="tx2"/>
                </a:solidFill>
              </a:rPr>
              <a:t>July 2014</a:t>
            </a:r>
            <a:endParaRPr lang="en-US" dirty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>
                <a:cs typeface="Arial" charset="0"/>
              </a:rPr>
              <a:t>Slide </a:t>
            </a:r>
            <a:fld id="{0AD11972-D20C-5247-B8FE-7938957346FE}" type="slidenum">
              <a:rPr lang="en-US">
                <a:cs typeface="Arial" charset="0"/>
              </a:rPr>
              <a:pPr/>
              <a:t>2</a:t>
            </a:fld>
            <a:endParaRPr lang="en-US">
              <a:cs typeface="Arial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991600" cy="106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(1/4) 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05800" cy="5029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b="0" dirty="0">
                <a:latin typeface="Times New Roman" charset="0"/>
                <a:ea typeface="MS PGothic" charset="0"/>
              </a:rPr>
              <a:t>The </a:t>
            </a:r>
            <a:r>
              <a:rPr lang="en-US" b="0" dirty="0" smtClean="0">
                <a:latin typeface="Times New Roman" charset="0"/>
                <a:ea typeface="MS PGothic" charset="0"/>
              </a:rPr>
              <a:t>CIDs </a:t>
            </a:r>
            <a:r>
              <a:rPr lang="en-US" b="0" dirty="0">
                <a:latin typeface="Times New Roman" charset="0"/>
                <a:ea typeface="MS PGothic" charset="0"/>
              </a:rPr>
              <a:t>for CC12 have been discussed</a:t>
            </a:r>
          </a:p>
          <a:p>
            <a:pPr>
              <a:defRPr/>
            </a:pPr>
            <a:r>
              <a:rPr lang="en-US" sz="2000" b="0" dirty="0">
                <a:latin typeface="Times New Roman" charset="0"/>
                <a:ea typeface="MS PGothic" charset="0"/>
              </a:rPr>
              <a:t>11-14/0333r3 – </a:t>
            </a:r>
            <a:r>
              <a:rPr lang="en-US" sz="2000" b="0" dirty="0" err="1">
                <a:latin typeface="Times New Roman" charset="0"/>
                <a:ea typeface="MS PGothic" charset="0"/>
              </a:rPr>
              <a:t>TGaj</a:t>
            </a:r>
            <a:r>
              <a:rPr lang="en-US" sz="2000" b="0" dirty="0">
                <a:latin typeface="Times New Roman" charset="0"/>
                <a:ea typeface="MS PGothic" charset="0"/>
              </a:rPr>
              <a:t> Editor Report for CC12</a:t>
            </a:r>
          </a:p>
          <a:p>
            <a:pPr>
              <a:defRPr/>
            </a:pPr>
            <a:r>
              <a:rPr lang="fr-FR" sz="2000" b="0" dirty="0">
                <a:latin typeface="Times New Roman" charset="0"/>
                <a:ea typeface="MS PGothic" charset="0"/>
              </a:rPr>
              <a:t>11-14/0332r4 – </a:t>
            </a:r>
            <a:r>
              <a:rPr lang="fr-FR" sz="2000" b="0" dirty="0" err="1">
                <a:latin typeface="Times New Roman" charset="0"/>
                <a:ea typeface="MS PGothic" charset="0"/>
              </a:rPr>
              <a:t>TGaj</a:t>
            </a:r>
            <a:r>
              <a:rPr lang="fr-FR" sz="2000" b="0" dirty="0">
                <a:latin typeface="Times New Roman" charset="0"/>
                <a:ea typeface="MS PGothic" charset="0"/>
              </a:rPr>
              <a:t> D0.01 comment </a:t>
            </a:r>
            <a:r>
              <a:rPr lang="fr-FR" sz="2000" b="0" dirty="0" err="1">
                <a:latin typeface="Times New Roman" charset="0"/>
                <a:ea typeface="MS PGothic" charset="0"/>
              </a:rPr>
              <a:t>database</a:t>
            </a:r>
            <a:r>
              <a:rPr lang="fr-FR" sz="2000" b="0" dirty="0">
                <a:latin typeface="Times New Roman" charset="0"/>
                <a:ea typeface="MS PGothic" charset="0"/>
              </a:rPr>
              <a:t> (CC12)</a:t>
            </a:r>
          </a:p>
          <a:p>
            <a:pPr>
              <a:defRPr/>
            </a:pPr>
            <a:r>
              <a:rPr lang="fr-FR" sz="2000" b="0" dirty="0">
                <a:latin typeface="Times New Roman" charset="0"/>
                <a:ea typeface="MS PGothic" charset="0"/>
              </a:rPr>
              <a:t>11-14/0842r0 – </a:t>
            </a:r>
            <a:r>
              <a:rPr lang="fr-FR" sz="2000" b="0" dirty="0" err="1">
                <a:latin typeface="Times New Roman" charset="0"/>
                <a:ea typeface="MS PGothic" charset="0"/>
              </a:rPr>
              <a:t>TGaj</a:t>
            </a:r>
            <a:r>
              <a:rPr lang="fr-FR" sz="2000" b="0" dirty="0">
                <a:latin typeface="Times New Roman" charset="0"/>
                <a:ea typeface="MS PGothic" charset="0"/>
              </a:rPr>
              <a:t> Editor Report for CC19</a:t>
            </a:r>
            <a:endParaRPr lang="en-US" sz="2000" b="0" dirty="0"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000" b="0" dirty="0">
                <a:latin typeface="Times New Roman" charset="0"/>
                <a:ea typeface="MS PGothic" charset="0"/>
              </a:rPr>
              <a:t>11-14/0785r1 – </a:t>
            </a:r>
            <a:r>
              <a:rPr lang="en-US" sz="2000" b="0" dirty="0" err="1">
                <a:latin typeface="Times New Roman" charset="0"/>
                <a:ea typeface="MS PGothic" charset="0"/>
              </a:rPr>
              <a:t>TGaj</a:t>
            </a:r>
            <a:r>
              <a:rPr lang="en-US" sz="2000" b="0" dirty="0">
                <a:latin typeface="Times New Roman" charset="0"/>
                <a:ea typeface="MS PGothic" charset="0"/>
              </a:rPr>
              <a:t> D0.2 comment database (CC19)</a:t>
            </a:r>
          </a:p>
          <a:p>
            <a:pPr>
              <a:defRPr/>
            </a:pPr>
            <a:r>
              <a:rPr lang="en-US" sz="2000" b="0" dirty="0">
                <a:latin typeface="Times New Roman" charset="0"/>
                <a:ea typeface="MS PGothic" charset="0"/>
              </a:rPr>
              <a:t>11-14/0759r3 – Proposed text resolution to CID 127 in CC12</a:t>
            </a:r>
            <a:endParaRPr lang="en-US" sz="2000" b="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000" b="0" dirty="0">
                <a:latin typeface="Times New Roman" charset="0"/>
                <a:ea typeface="MS PGothic" charset="0"/>
              </a:rPr>
              <a:t>11-14/0758r2 - CID 150 resolution in CC12</a:t>
            </a:r>
          </a:p>
          <a:p>
            <a:pPr>
              <a:defRPr/>
            </a:pPr>
            <a:r>
              <a:rPr lang="en-US" sz="2000" b="0" dirty="0">
                <a:latin typeface="Times New Roman" charset="0"/>
                <a:ea typeface="ＭＳ Ｐゴシック" charset="0"/>
                <a:cs typeface="ＭＳ Ｐゴシック" charset="0"/>
              </a:rPr>
              <a:t>11-14/0782r2 - Proposed resolution to CID 120 in CC12</a:t>
            </a:r>
          </a:p>
          <a:p>
            <a:pPr>
              <a:defRPr/>
            </a:pPr>
            <a:r>
              <a:rPr lang="en-US" sz="2000" b="0" dirty="0">
                <a:latin typeface="Times New Roman" charset="0"/>
                <a:ea typeface="ＭＳ Ｐゴシック" charset="0"/>
                <a:cs typeface="ＭＳ Ｐゴシック" charset="0"/>
              </a:rPr>
              <a:t>11-14/0786r1 - Proposed resolution to CID 26, 27, 37, 38, 40-47, 49-53, 67-71, 114, 115, 118 and 124 in </a:t>
            </a:r>
            <a:r>
              <a:rPr lang="en-US" sz="2000" b="0" dirty="0" smtClean="0">
                <a:latin typeface="Times New Roman" charset="0"/>
                <a:ea typeface="ＭＳ Ｐゴシック" charset="0"/>
                <a:cs typeface="ＭＳ Ｐゴシック" charset="0"/>
              </a:rPr>
              <a:t>CC12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11-14/783r0 –Proposed text resolution for CID 26, 27, 37, 38, 40-47, 49-53, 67-71, 114, 115, 118, 120 and 124 in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CC12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dirty="0" smtClean="0">
                <a:latin typeface="Times New Roman" charset="0"/>
                <a:ea typeface="MS PGothic" charset="0"/>
              </a:rPr>
              <a:t>11</a:t>
            </a:r>
            <a:r>
              <a:rPr lang="en-US" dirty="0">
                <a:latin typeface="Times New Roman" charset="0"/>
                <a:ea typeface="MS PGothic" charset="0"/>
              </a:rPr>
              <a:t>-14/0759r4 - </a:t>
            </a:r>
            <a:r>
              <a:rPr lang="en-US" dirty="0"/>
              <a:t>proposed-text-resolution-to-cid-127-in-</a:t>
            </a:r>
            <a:r>
              <a:rPr lang="en-US" dirty="0" smtClean="0"/>
              <a:t>cc12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dirty="0" smtClean="0">
                <a:latin typeface="Times New Roman" charset="0"/>
                <a:ea typeface="MS PGothic" charset="0"/>
              </a:rPr>
              <a:t>11</a:t>
            </a:r>
            <a:r>
              <a:rPr lang="en-US" dirty="0">
                <a:latin typeface="Times New Roman" charset="0"/>
                <a:ea typeface="MS PGothic" charset="0"/>
              </a:rPr>
              <a:t>-14/0941r0 – comment resolution for CC12</a:t>
            </a:r>
          </a:p>
          <a:p>
            <a:pPr>
              <a:defRPr/>
            </a:pPr>
            <a:endParaRPr lang="en-US" sz="2000" b="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endParaRPr lang="en-US" dirty="0" smtClean="0">
              <a:latin typeface="Times New Roman" charset="0"/>
              <a:ea typeface="MS PGothic" charset="0"/>
            </a:endParaRPr>
          </a:p>
          <a:p>
            <a:pPr>
              <a:lnSpc>
                <a:spcPct val="90000"/>
              </a:lnSpc>
            </a:pP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FD931349-BFA8-A346-9FAE-76691543AC66}" type="slidenum">
              <a:rPr lang="en-US"/>
              <a:pPr/>
              <a:t>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19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(2/4)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724400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CIDs in </a:t>
            </a:r>
            <a:r>
              <a:rPr lang="en-US" sz="2400" dirty="0" smtClean="0">
                <a:latin typeface="Times New Roman" charset="0"/>
                <a:ea typeface="ＭＳ Ｐゴシック" charset="0"/>
                <a:cs typeface="ＭＳ Ｐゴシック" charset="0"/>
              </a:rPr>
              <a:t>CC19 </a:t>
            </a:r>
            <a:r>
              <a:rPr lang="en-US" sz="2400" dirty="0">
                <a:latin typeface="Times New Roman" charset="0"/>
                <a:ea typeface="ＭＳ Ｐゴシック" charset="0"/>
                <a:cs typeface="ＭＳ Ｐゴシック" charset="0"/>
              </a:rPr>
              <a:t>have been presented and discussed</a:t>
            </a:r>
          </a:p>
          <a:p>
            <a:pPr lvl="1">
              <a:defRPr/>
            </a:pPr>
            <a:r>
              <a:rPr lang="en-US" altLang="zh-CN" sz="2400" dirty="0">
                <a:latin typeface="Times New Roman" charset="0"/>
                <a:ea typeface="MS PGothic" charset="0"/>
              </a:rPr>
              <a:t>11-14/</a:t>
            </a:r>
            <a:r>
              <a:rPr lang="zh-CN" altLang="en-US" sz="2400" b="1" dirty="0">
                <a:latin typeface="Times New Roman" charset="0"/>
                <a:ea typeface="MS PGothic" charset="0"/>
              </a:rPr>
              <a:t> </a:t>
            </a:r>
            <a:r>
              <a:rPr lang="en-US" altLang="zh-CN" sz="2400" dirty="0">
                <a:latin typeface="Times New Roman" charset="0"/>
                <a:ea typeface="MS PGothic" charset="0"/>
              </a:rPr>
              <a:t>0828r0- Proposed Resolution to CID 1, 4, 5, 8, 9 in CC19</a:t>
            </a:r>
          </a:p>
          <a:p>
            <a:pPr lvl="1">
              <a:defRPr/>
            </a:pPr>
            <a:r>
              <a:rPr lang="en-US" altLang="zh-CN" sz="2400" dirty="0">
                <a:latin typeface="Times New Roman" charset="0"/>
                <a:ea typeface="MS PGothic" charset="0"/>
              </a:rPr>
              <a:t>11-14/</a:t>
            </a:r>
            <a:r>
              <a:rPr lang="zh-CN" altLang="en-US" sz="2400" b="1" dirty="0">
                <a:latin typeface="Times New Roman" charset="0"/>
                <a:ea typeface="MS PGothic" charset="0"/>
              </a:rPr>
              <a:t> </a:t>
            </a:r>
            <a:r>
              <a:rPr lang="en-US" altLang="zh-CN" sz="2400" dirty="0">
                <a:latin typeface="Times New Roman" charset="0"/>
                <a:ea typeface="MS PGothic" charset="0"/>
              </a:rPr>
              <a:t>0829r0- Proposed Resolution to CID 10-12 in CC19</a:t>
            </a:r>
          </a:p>
          <a:p>
            <a:pPr lvl="1">
              <a:defRPr/>
            </a:pPr>
            <a:r>
              <a:rPr lang="en-US" altLang="zh-CN" sz="2400" dirty="0">
                <a:latin typeface="Times New Roman" charset="0"/>
                <a:ea typeface="MS PGothic" charset="0"/>
              </a:rPr>
              <a:t>11-14/ 0830r0- Proposed Resolution to CID 2, 3 in </a:t>
            </a:r>
            <a:r>
              <a:rPr lang="en-US" altLang="zh-CN" sz="2400" dirty="0" smtClean="0">
                <a:latin typeface="Times New Roman" charset="0"/>
                <a:ea typeface="MS PGothic" charset="0"/>
              </a:rPr>
              <a:t>CC19</a:t>
            </a:r>
          </a:p>
          <a:p>
            <a:pPr lvl="1"/>
            <a:r>
              <a:rPr lang="en-US" sz="2400" dirty="0">
                <a:latin typeface="Times New Roman" charset="0"/>
                <a:ea typeface="MS PGothic" charset="0"/>
              </a:rPr>
              <a:t>11-14/0953r0 - </a:t>
            </a:r>
            <a:r>
              <a:rPr lang="en-US" sz="2400" dirty="0" smtClean="0">
                <a:latin typeface="Times New Roman" charset="0"/>
                <a:ea typeface="MS PGothic" charset="0"/>
              </a:rPr>
              <a:t>Comment </a:t>
            </a:r>
            <a:r>
              <a:rPr lang="en-US" sz="2400" dirty="0">
                <a:latin typeface="Times New Roman" charset="0"/>
                <a:ea typeface="MS PGothic" charset="0"/>
              </a:rPr>
              <a:t>resolution for CC19</a:t>
            </a:r>
          </a:p>
          <a:p>
            <a:pPr marL="342900" lvl="1" indent="-342900">
              <a:buFontTx/>
              <a:buChar char="•"/>
              <a:defRPr/>
            </a:pPr>
            <a:endParaRPr lang="en-US" altLang="zh-CN" sz="2400" dirty="0">
              <a:latin typeface="Arial"/>
              <a:ea typeface="ＭＳ Ｐゴシック" charset="0"/>
              <a:cs typeface="Arial"/>
            </a:endParaRPr>
          </a:p>
          <a:p>
            <a:pPr lvl="1">
              <a:defRPr/>
            </a:pP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AE4936D0-6156-7240-88B1-B3EAF1943078}" type="slidenum">
              <a:rPr lang="en-US"/>
              <a:pPr/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25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(3/4)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charset="0"/>
                <a:ea typeface="MS PGothic" charset="0"/>
              </a:rPr>
              <a:t>Contribution for 45GHz</a:t>
            </a:r>
          </a:p>
          <a:p>
            <a:r>
              <a:rPr lang="en-US" dirty="0" smtClean="0">
                <a:latin typeface="Times New Roman" charset="0"/>
                <a:ea typeface="MS PGothic" charset="0"/>
              </a:rPr>
              <a:t>11</a:t>
            </a:r>
            <a:r>
              <a:rPr lang="en-US" dirty="0">
                <a:latin typeface="Times New Roman" charset="0"/>
                <a:ea typeface="MS PGothic" charset="0"/>
              </a:rPr>
              <a:t>-13/1365r3 – 45GHz Spectrum Allocation in China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Update on the 45GHz Spectrum Allocation with the carrier </a:t>
            </a:r>
            <a:r>
              <a:rPr lang="en-US" dirty="0" err="1">
                <a:latin typeface="Times New Roman" charset="0"/>
                <a:ea typeface="MS PGothic" charset="0"/>
              </a:rPr>
              <a:t>freq</a:t>
            </a:r>
            <a:r>
              <a:rPr lang="en-US" dirty="0">
                <a:latin typeface="Times New Roman" charset="0"/>
                <a:ea typeface="MS PGothic" charset="0"/>
              </a:rPr>
              <a:t> adjustment</a:t>
            </a:r>
          </a:p>
          <a:p>
            <a:r>
              <a:rPr lang="en-US" sz="2200" dirty="0">
                <a:latin typeface="Times New Roman" charset="0"/>
                <a:ea typeface="MS PGothic" charset="0"/>
              </a:rPr>
              <a:t>11-14/0806r0 - 45GHz Channelization and Channel Operation</a:t>
            </a:r>
          </a:p>
          <a:p>
            <a:pPr lvl="1"/>
            <a:r>
              <a:rPr lang="en-US" sz="1800" dirty="0">
                <a:latin typeface="Times New Roman" charset="0"/>
                <a:ea typeface="MS PGothic" charset="0"/>
              </a:rPr>
              <a:t>45GHz </a:t>
            </a:r>
            <a:r>
              <a:rPr lang="en-US" sz="1800" dirty="0" err="1">
                <a:latin typeface="Times New Roman" charset="0"/>
                <a:ea typeface="MS PGothic" charset="0"/>
              </a:rPr>
              <a:t>channleization</a:t>
            </a:r>
            <a:r>
              <a:rPr lang="en-US" sz="1800" dirty="0">
                <a:latin typeface="Times New Roman" charset="0"/>
                <a:ea typeface="MS PGothic" charset="0"/>
              </a:rPr>
              <a:t> scheme and Channel operation mechanism have been discussed </a:t>
            </a:r>
          </a:p>
          <a:p>
            <a:r>
              <a:rPr lang="en-US" sz="2200" dirty="0">
                <a:latin typeface="Times New Roman" charset="0"/>
                <a:ea typeface="ＭＳ Ｐゴシック" charset="0"/>
                <a:cs typeface="ＭＳ Ｐゴシック" charset="0"/>
              </a:rPr>
              <a:t>11-14/0893r0 – Channel Model Description and Channel Generation for IEEE 802.11aj (45GHz) </a:t>
            </a:r>
          </a:p>
          <a:p>
            <a:pPr lvl="1"/>
            <a:r>
              <a:rPr lang="en-US" sz="1800" dirty="0">
                <a:latin typeface="Times New Roman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1800" dirty="0" err="1">
                <a:latin typeface="Times New Roman" charset="0"/>
                <a:ea typeface="ＭＳ Ｐゴシック" charset="0"/>
                <a:cs typeface="ＭＳ Ｐゴシック" charset="0"/>
              </a:rPr>
              <a:t>matlab</a:t>
            </a:r>
            <a:r>
              <a:rPr lang="en-US" sz="1800" dirty="0">
                <a:latin typeface="Times New Roman" charset="0"/>
                <a:ea typeface="ＭＳ Ｐゴシック" charset="0"/>
                <a:cs typeface="ＭＳ Ｐゴシック" charset="0"/>
              </a:rPr>
              <a:t> code has been provided for 45GHz channel model</a:t>
            </a:r>
            <a:endParaRPr lang="en-US" sz="1800" dirty="0">
              <a:latin typeface="Times New Roman" charset="0"/>
              <a:ea typeface="MS PGothic" charset="0"/>
            </a:endParaRPr>
          </a:p>
          <a:p>
            <a:pPr lvl="1"/>
            <a:endParaRPr lang="en-US" sz="2400" dirty="0" smtClean="0">
              <a:latin typeface="Times New Roman" charset="0"/>
              <a:ea typeface="MS PGothic" charset="0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77A32A6-F358-F540-9E81-43FCB4F286B2}" type="slidenum">
              <a:rPr lang="en-US"/>
              <a:pPr/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48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</a:t>
            </a:r>
            <a:r>
              <a:rPr lang="en-US" dirty="0">
                <a:latin typeface="Times New Roman" charset="0"/>
                <a:ea typeface="MS PGothic" charset="0"/>
              </a:rPr>
              <a:t>4</a:t>
            </a:r>
            <a:r>
              <a:rPr lang="en-US" dirty="0" smtClean="0">
                <a:latin typeface="Times New Roman" charset="0"/>
                <a:ea typeface="MS PGothic" charset="0"/>
              </a:rPr>
              <a:t>/4)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4724400"/>
          </a:xfrm>
        </p:spPr>
        <p:txBody>
          <a:bodyPr/>
          <a:lstStyle/>
          <a:p>
            <a:r>
              <a:rPr lang="en-US" sz="2200" dirty="0">
                <a:latin typeface="Times New Roman" charset="0"/>
                <a:ea typeface="MS PGothic" charset="0"/>
              </a:rPr>
              <a:t>11-14/0807r0 - LDPC Coding for 45GHz</a:t>
            </a:r>
          </a:p>
          <a:p>
            <a:pPr lvl="1"/>
            <a:r>
              <a:rPr lang="en-US" sz="1800" dirty="0">
                <a:latin typeface="Times New Roman" charset="0"/>
                <a:ea typeface="MS PGothic" charset="0"/>
                <a:cs typeface="ＭＳ Ｐゴシック" charset="0"/>
              </a:rPr>
              <a:t>A new LDPC base matrix with better performance has been proposed for 45GHz for group </a:t>
            </a:r>
            <a:r>
              <a:rPr lang="en-US" sz="1800" dirty="0" smtClean="0">
                <a:latin typeface="Times New Roman" charset="0"/>
                <a:ea typeface="MS PGothic" charset="0"/>
                <a:cs typeface="ＭＳ Ｐゴシック" charset="0"/>
              </a:rPr>
              <a:t>discussion</a:t>
            </a:r>
            <a:endParaRPr lang="en-US" dirty="0">
              <a:ea typeface="ＭＳ Ｐゴシック" charset="0"/>
              <a:cs typeface="Times New Roman"/>
            </a:endParaRP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11-14/0881r0 – LDPC Tone Mapping for IEEE 802.11aj (45GHz) 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Tone Mapping is suggested for OFDM for 45GHz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Optimal 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Dtm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= 6 for 540MHz, and =12 for 1080MHz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11-14/0883r0 – PHY SIG Frame Structure for IEEE 802.11aj (45GHz)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</a:rPr>
              <a:t>A PHY SIG frame structure has been presented to enable MU-MIMO for 45GHz</a:t>
            </a:r>
          </a:p>
          <a:p>
            <a:pPr>
              <a:defRPr/>
            </a:pPr>
            <a:endParaRPr lang="en-US" altLang="zh-CN" b="0" dirty="0" smtClean="0">
              <a:latin typeface="Arial" charset="0"/>
              <a:ea typeface="ＭＳ Ｐゴシック" charset="0"/>
              <a:cs typeface="Arial" charset="0"/>
            </a:endParaRPr>
          </a:p>
          <a:p>
            <a:pPr lvl="1"/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77A32A6-F358-F540-9E81-43FCB4F286B2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79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Motion 1</a:t>
            </a:r>
          </a:p>
        </p:txBody>
      </p:sp>
      <p:sp>
        <p:nvSpPr>
          <p:cNvPr id="71682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1054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charset="0"/>
                <a:ea typeface="MS PGothic" charset="0"/>
              </a:rPr>
              <a:t>To approve the comment resolution for the following CIDs for CC12</a:t>
            </a:r>
          </a:p>
          <a:p>
            <a:pPr lvl="1">
              <a:defRPr/>
            </a:pPr>
            <a:r>
              <a:rPr lang="en-US" dirty="0"/>
              <a:t>CID 120 (from 11-14/</a:t>
            </a:r>
            <a:r>
              <a:rPr lang="en-US" dirty="0" smtClean="0"/>
              <a:t>0782r2, 11-14/0783r0)</a:t>
            </a:r>
            <a:endParaRPr lang="en-US" dirty="0"/>
          </a:p>
          <a:p>
            <a:pPr lvl="1">
              <a:defRPr/>
            </a:pPr>
            <a:r>
              <a:rPr lang="en-US" dirty="0"/>
              <a:t>CID 127 (from 11-14/0759r4)</a:t>
            </a:r>
          </a:p>
          <a:p>
            <a:pPr lvl="1">
              <a:defRPr/>
            </a:pPr>
            <a:r>
              <a:rPr lang="en-US" dirty="0"/>
              <a:t>CID 150 (from 11-14/0758r2)</a:t>
            </a:r>
          </a:p>
          <a:p>
            <a:pPr lvl="1">
              <a:defRPr/>
            </a:pPr>
            <a:r>
              <a:rPr lang="en-US" dirty="0"/>
              <a:t>CID 26, 27, 37, 38, 40-47, 49-53, 67-71, 114, 115, 118, 124 (from 11-14/0786r1, 11-14/783r0)</a:t>
            </a:r>
          </a:p>
          <a:p>
            <a:pPr lvl="1">
              <a:defRPr/>
            </a:pPr>
            <a:r>
              <a:rPr lang="en-US" dirty="0"/>
              <a:t>CID 33, 35, 66, 125, 130, 132, 142, 151 (from 11-14/0941r0</a:t>
            </a:r>
            <a:r>
              <a:rPr lang="en-US" dirty="0" smtClean="0"/>
              <a:t>)</a:t>
            </a:r>
            <a:endParaRPr lang="en-US" sz="3600" dirty="0" smtClean="0"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000" dirty="0" smtClean="0">
                <a:latin typeface="Times New Roman" charset="0"/>
                <a:ea typeface="MS PGothic" charset="0"/>
              </a:rPr>
              <a:t>Moved </a:t>
            </a:r>
            <a:r>
              <a:rPr lang="en-US" sz="2000" dirty="0">
                <a:latin typeface="Times New Roman" charset="0"/>
                <a:ea typeface="MS PGothic" charset="0"/>
              </a:rPr>
              <a:t>by: </a:t>
            </a:r>
            <a:r>
              <a:rPr lang="en-US" sz="2000" dirty="0" err="1" smtClean="0">
                <a:latin typeface="Times New Roman" charset="0"/>
                <a:ea typeface="MS PGothic" charset="0"/>
              </a:rPr>
              <a:t>Jiamin</a:t>
            </a:r>
            <a:r>
              <a:rPr lang="en-US" sz="2000" dirty="0" smtClean="0">
                <a:latin typeface="Times New Roman" charset="0"/>
                <a:ea typeface="MS PGothic" charset="0"/>
              </a:rPr>
              <a:t> CHEN</a:t>
            </a:r>
            <a:endParaRPr lang="en-US" sz="2000" dirty="0"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000" dirty="0">
                <a:latin typeface="Times New Roman" charset="0"/>
                <a:ea typeface="MS PGothic" charset="0"/>
              </a:rPr>
              <a:t>Seconded by: </a:t>
            </a:r>
            <a:r>
              <a:rPr lang="en-US" sz="2000" dirty="0" err="1" smtClean="0">
                <a:latin typeface="Times New Roman" charset="0"/>
                <a:ea typeface="MS PGothic" charset="0"/>
              </a:rPr>
              <a:t>Weixia</a:t>
            </a:r>
            <a:r>
              <a:rPr lang="en-US" sz="2000" dirty="0" smtClean="0">
                <a:latin typeface="Times New Roman" charset="0"/>
                <a:ea typeface="MS PGothic" charset="0"/>
              </a:rPr>
              <a:t> ZOU</a:t>
            </a:r>
            <a:endParaRPr lang="en-US" sz="2000" dirty="0">
              <a:latin typeface="Times New Roman" charset="0"/>
              <a:ea typeface="MS PGothic" charset="0"/>
            </a:endParaRPr>
          </a:p>
          <a:p>
            <a:pPr>
              <a:defRPr/>
            </a:pPr>
            <a:r>
              <a:rPr lang="en-US" sz="2000" dirty="0">
                <a:latin typeface="Times New Roman" charset="0"/>
                <a:ea typeface="MS PGothic" charset="0"/>
              </a:rPr>
              <a:t>Results: </a:t>
            </a:r>
            <a:r>
              <a:rPr lang="en-US" sz="2000" dirty="0" smtClean="0">
                <a:latin typeface="Times New Roman" charset="0"/>
                <a:ea typeface="MS PGothic" charset="0"/>
              </a:rPr>
              <a:t>Y 5 N 0 A 0</a:t>
            </a:r>
          </a:p>
          <a:p>
            <a:pPr>
              <a:defRPr/>
            </a:pPr>
            <a:r>
              <a:rPr lang="en-US" sz="2000" dirty="0" smtClean="0">
                <a:latin typeface="Times New Roman" charset="0"/>
                <a:ea typeface="MS PGothic" charset="0"/>
              </a:rPr>
              <a:t>Motion passed</a:t>
            </a:r>
            <a:endParaRPr lang="en-US" sz="2000" dirty="0">
              <a:latin typeface="Times New Roman" charset="0"/>
              <a:ea typeface="MS PGothic" charset="0"/>
            </a:endParaRPr>
          </a:p>
          <a:p>
            <a:pPr marL="0" indent="0">
              <a:buFontTx/>
              <a:buNone/>
              <a:defRPr/>
            </a:pPr>
            <a:endParaRPr lang="en-US" sz="2000" dirty="0">
              <a:latin typeface="Times New Roman" charset="0"/>
              <a:ea typeface="MS PGothic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altLang="zh-CN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491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77679187-0A9A-3245-8D5A-FA398B7C9800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37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Motion 2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105400"/>
          </a:xfrm>
        </p:spPr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To approve the comment resolution for the following CIDs for CC19</a:t>
            </a:r>
          </a:p>
          <a:p>
            <a:pPr lvl="1"/>
            <a:r>
              <a:rPr lang="en-US">
                <a:latin typeface="Times New Roman" charset="0"/>
                <a:ea typeface="MS PGothic" charset="0"/>
              </a:rPr>
              <a:t>CID 1, 4, 5, 8, 9 (from11-14/ 0828r0)</a:t>
            </a:r>
          </a:p>
          <a:p>
            <a:pPr lvl="1"/>
            <a:r>
              <a:rPr lang="en-US">
                <a:latin typeface="Times New Roman" charset="0"/>
                <a:ea typeface="MS PGothic" charset="0"/>
              </a:rPr>
              <a:t>CID 2, 3 (from 11-14/ 0830r0)</a:t>
            </a:r>
          </a:p>
          <a:p>
            <a:pPr lvl="1"/>
            <a:r>
              <a:rPr lang="en-US">
                <a:latin typeface="Times New Roman" charset="0"/>
                <a:ea typeface="MS PGothic" charset="0"/>
              </a:rPr>
              <a:t>CID 6,7 (from 11-14/0953r0)</a:t>
            </a:r>
          </a:p>
          <a:p>
            <a:pPr lvl="1"/>
            <a:r>
              <a:rPr lang="en-US">
                <a:latin typeface="Times New Roman" charset="0"/>
                <a:ea typeface="MS PGothic" charset="0"/>
              </a:rPr>
              <a:t>CID10, 11, 12 (from 11-14/ 0829r0)</a:t>
            </a:r>
            <a:endParaRPr lang="en-US" sz="5000">
              <a:latin typeface="Times New Roman" charset="0"/>
              <a:ea typeface="MS PGothic" charset="0"/>
            </a:endParaRPr>
          </a:p>
          <a:p>
            <a:endParaRPr lang="en-US">
              <a:latin typeface="Times New Roman" charset="0"/>
              <a:ea typeface="MS PGothic" charset="0"/>
            </a:endParaRPr>
          </a:p>
          <a:p>
            <a:r>
              <a:rPr lang="en-US" sz="2000">
                <a:latin typeface="Times New Roman" charset="0"/>
                <a:ea typeface="MS PGothic" charset="0"/>
              </a:rPr>
              <a:t>Moved by:</a:t>
            </a:r>
            <a:r>
              <a:rPr lang="en-US">
                <a:latin typeface="Times New Roman" charset="0"/>
                <a:ea typeface="MS PGothic" charset="0"/>
              </a:rPr>
              <a:t> Weixia ZOU</a:t>
            </a:r>
          </a:p>
          <a:p>
            <a:r>
              <a:rPr lang="en-US" sz="2000">
                <a:latin typeface="Times New Roman" charset="0"/>
                <a:ea typeface="MS PGothic" charset="0"/>
              </a:rPr>
              <a:t>Seconded by: Jiamin CHEN</a:t>
            </a:r>
          </a:p>
          <a:p>
            <a:r>
              <a:rPr lang="en-US" sz="2000">
                <a:latin typeface="Times New Roman" charset="0"/>
                <a:ea typeface="MS PGothic" charset="0"/>
              </a:rPr>
              <a:t>Results: Y 5 N 0 A 0</a:t>
            </a:r>
          </a:p>
          <a:p>
            <a:r>
              <a:rPr lang="en-US" sz="2000">
                <a:latin typeface="Times New Roman" charset="0"/>
                <a:ea typeface="MS PGothic" charset="0"/>
              </a:rPr>
              <a:t>Motion passed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altLang="zh-CN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7D1544D3-4932-CF4A-8BAE-A60FEAD631AA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78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Proposed Technical Draft Plan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305800" cy="4495800"/>
          </a:xfrm>
        </p:spPr>
        <p:txBody>
          <a:bodyPr/>
          <a:lstStyle/>
          <a:p>
            <a:pPr eaLnBrk="1" hangingPunct="1"/>
            <a:r>
              <a:rPr lang="en-US" altLang="zh-CN">
                <a:latin typeface="Arial" charset="0"/>
                <a:ea typeface="宋体" charset="0"/>
                <a:cs typeface="宋体" charset="0"/>
              </a:rPr>
              <a:t>TG approves creation of new technical draft (D0.5) with all comments that have been approved on 17 July 2014 </a:t>
            </a:r>
          </a:p>
          <a:p>
            <a:pPr eaLnBrk="1" hangingPunct="1"/>
            <a:endParaRPr lang="en-US" altLang="zh-CN">
              <a:latin typeface="Arial" charset="0"/>
              <a:ea typeface="宋体" charset="0"/>
              <a:cs typeface="宋体" charset="0"/>
            </a:endParaRPr>
          </a:p>
          <a:p>
            <a:pPr eaLnBrk="1" hangingPunct="1"/>
            <a:r>
              <a:rPr lang="en-US" altLang="zh-CN">
                <a:latin typeface="Arial" charset="0"/>
                <a:ea typeface="宋体" charset="0"/>
                <a:cs typeface="宋体" charset="0"/>
              </a:rPr>
              <a:t>TGaj technical draft D0.5 is ready for new comment collection by 25 August (at least 20 days for the comment collection, the proposed deadline is 25 August)</a:t>
            </a:r>
          </a:p>
          <a:p>
            <a:endParaRPr lang="en-US">
              <a:latin typeface="Times New Roman" charset="0"/>
              <a:ea typeface="MS PGothic" charset="0"/>
            </a:endParaRPr>
          </a:p>
          <a:p>
            <a:r>
              <a:rPr lang="en-US">
                <a:latin typeface="Times New Roman" charset="0"/>
                <a:ea typeface="MS PGothic" charset="0"/>
              </a:rPr>
              <a:t>Schedule a conference call on 28 August, 2014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512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6CF2F27-D94E-874B-B909-4F90B9D7D46C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13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88329</TotalTime>
  <Words>762</Words>
  <Application>Microsoft Macintosh PowerPoint</Application>
  <PresentationFormat>On-screen Show (4:3)</PresentationFormat>
  <Paragraphs>122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802-11-Submission</vt:lpstr>
      <vt:lpstr>Custom Design</vt:lpstr>
      <vt:lpstr>Document</vt:lpstr>
      <vt:lpstr>PowerPoint Presentation</vt:lpstr>
      <vt:lpstr>Abstract</vt:lpstr>
      <vt:lpstr>Work Completed (1/4) </vt:lpstr>
      <vt:lpstr>Work Completed (2/4)</vt:lpstr>
      <vt:lpstr>Work Completed (3/4)</vt:lpstr>
      <vt:lpstr>Work Completed (4/4)</vt:lpstr>
      <vt:lpstr>Motion 1</vt:lpstr>
      <vt:lpstr>Motion 2</vt:lpstr>
      <vt:lpstr>Proposed Technical Draft Plan</vt:lpstr>
      <vt:lpstr>Next Meeting for 802.11aj</vt:lpstr>
      <vt:lpstr>Goals for Sept 2014 Meeting</vt:lpstr>
      <vt:lpstr>Conference call times</vt:lpstr>
    </vt:vector>
  </TitlesOfParts>
  <Manager/>
  <Company>I2R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subject/>
  <dc:creator>Xiaoming Peng</dc:creator>
  <cp:keywords>Sept 2012</cp:keywords>
  <dc:description/>
  <cp:lastModifiedBy>Peng Xiaoming</cp:lastModifiedBy>
  <cp:revision>2854</cp:revision>
  <cp:lastPrinted>1998-02-10T13:28:06Z</cp:lastPrinted>
  <dcterms:created xsi:type="dcterms:W3CDTF">2007-04-17T18:10:23Z</dcterms:created>
  <dcterms:modified xsi:type="dcterms:W3CDTF">2014-07-17T21:49:31Z</dcterms:modified>
  <cp:category/>
</cp:coreProperties>
</file>