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9" r:id="rId5"/>
    <p:sldId id="270" r:id="rId6"/>
    <p:sldId id="271" r:id="rId7"/>
    <p:sldId id="263" r:id="rId8"/>
    <p:sldId id="272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47" d="100"/>
          <a:sy n="47" d="100"/>
        </p:scale>
        <p:origin x="1194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74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802.11-14/0945r0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Resolutions to Remaining CIDs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433532"/>
              </p:ext>
            </p:extLst>
          </p:nvPr>
        </p:nvGraphicFramePr>
        <p:xfrm>
          <a:off x="520700" y="2413421"/>
          <a:ext cx="8032750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5" imgW="8253286" imgH="2761353" progId="Word.Document.8">
                  <p:embed/>
                </p:oleObj>
              </mc:Choice>
              <mc:Fallback>
                <p:oleObj name="Document" r:id="rId5" imgW="8253286" imgH="27613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3421"/>
                        <a:ext cx="8032750" cy="2671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on CIDs 4509, 4900 and 5136.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 smtClean="0"/>
              <a:t>CIDs</a:t>
            </a:r>
            <a:r>
              <a:rPr lang="fi-FI" dirty="0" smtClean="0"/>
              <a:t> 4509 and 4900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2472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CID 4509 and 4900 have the exactly same comment: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FILS discovery </a:t>
            </a:r>
            <a:r>
              <a:rPr lang="en-US" dirty="0" err="1" smtClean="0"/>
              <a:t>mechansms</a:t>
            </a:r>
            <a:r>
              <a:rPr lang="en-US" dirty="0" smtClean="0"/>
              <a:t> </a:t>
            </a:r>
            <a:r>
              <a:rPr lang="en-US" dirty="0"/>
              <a:t>(i.e. scanning) are really independent functions to FILS access </a:t>
            </a:r>
            <a:r>
              <a:rPr lang="en-US" dirty="0" err="1"/>
              <a:t>mechansims</a:t>
            </a:r>
            <a:r>
              <a:rPr lang="en-US" dirty="0"/>
              <a:t> (association/security protocols). They should be </a:t>
            </a:r>
            <a:r>
              <a:rPr lang="en-US" dirty="0" err="1"/>
              <a:t>controled</a:t>
            </a:r>
            <a:r>
              <a:rPr lang="en-US" dirty="0"/>
              <a:t> independently by different MIB variables rather than a single MIB variable</a:t>
            </a:r>
            <a:r>
              <a:rPr lang="en-US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fi-FI" sz="2000" dirty="0" err="1"/>
              <a:t>Proposed</a:t>
            </a:r>
            <a:r>
              <a:rPr lang="fi-FI" sz="2000" dirty="0"/>
              <a:t> </a:t>
            </a:r>
            <a:r>
              <a:rPr lang="fi-FI" sz="2000" dirty="0" err="1"/>
              <a:t>Change</a:t>
            </a:r>
            <a:r>
              <a:rPr lang="fi-FI" sz="2000" dirty="0"/>
              <a:t> in 4509: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Separate scanning functions from other protocol functions</a:t>
            </a:r>
            <a:r>
              <a:rPr lang="en-US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fi-FI" sz="2000" dirty="0" err="1"/>
              <a:t>Proposed</a:t>
            </a:r>
            <a:r>
              <a:rPr lang="fi-FI" sz="2000" dirty="0"/>
              <a:t> </a:t>
            </a:r>
            <a:r>
              <a:rPr lang="fi-FI" sz="2000" dirty="0" err="1"/>
              <a:t>Change</a:t>
            </a:r>
            <a:r>
              <a:rPr lang="fi-FI" sz="2000" dirty="0"/>
              <a:t> in 4900: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Separate scanning functions from other protocol functions. Replace dot11FILSActrivated with dot11FILSDiscovery for </a:t>
            </a:r>
            <a:r>
              <a:rPr lang="en-US" dirty="0" err="1"/>
              <a:t>funcitons</a:t>
            </a:r>
            <a:r>
              <a:rPr lang="en-US" dirty="0"/>
              <a:t> that involve scanning, and replace dot11FILSActivated with dot11FILSAccess for all other functions. The </a:t>
            </a:r>
            <a:r>
              <a:rPr lang="en-US" dirty="0" err="1"/>
              <a:t>commentor</a:t>
            </a:r>
            <a:r>
              <a:rPr lang="en-US" dirty="0"/>
              <a:t> would be willing to supply a contribution if necessary.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69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008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FILS </a:t>
            </a:r>
            <a:r>
              <a:rPr lang="fi-FI" dirty="0" err="1" smtClean="0"/>
              <a:t>consists</a:t>
            </a:r>
            <a:r>
              <a:rPr lang="fi-FI" dirty="0" smtClean="0"/>
              <a:t> on </a:t>
            </a:r>
            <a:r>
              <a:rPr lang="fi-FI" dirty="0" err="1" smtClean="0"/>
              <a:t>following</a:t>
            </a:r>
            <a:r>
              <a:rPr lang="fi-FI" dirty="0" smtClean="0"/>
              <a:t> </a:t>
            </a:r>
            <a:r>
              <a:rPr lang="fi-FI" dirty="0" err="1" smtClean="0"/>
              <a:t>operations</a:t>
            </a:r>
            <a:r>
              <a:rPr lang="fi-FI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FILS </a:t>
            </a:r>
            <a:r>
              <a:rPr lang="fi-FI" dirty="0" err="1" smtClean="0"/>
              <a:t>Discovery</a:t>
            </a:r>
            <a:r>
              <a:rPr lang="fi-FI" dirty="0" smtClean="0"/>
              <a:t> </a:t>
            </a:r>
            <a:r>
              <a:rPr lang="fi-FI" dirty="0" err="1" smtClean="0"/>
              <a:t>frame</a:t>
            </a:r>
            <a:r>
              <a:rPr lang="fi-FI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Active </a:t>
            </a:r>
            <a:r>
              <a:rPr lang="fi-FI" dirty="0" err="1" smtClean="0"/>
              <a:t>scanning</a:t>
            </a:r>
            <a:r>
              <a:rPr lang="fi-FI" dirty="0" smtClean="0"/>
              <a:t> </a:t>
            </a:r>
            <a:r>
              <a:rPr lang="fi-FI" dirty="0" err="1" smtClean="0"/>
              <a:t>mechanisms</a:t>
            </a:r>
            <a:endParaRPr lang="fi-FI" dirty="0" smtClean="0"/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GAS / ANQP </a:t>
            </a:r>
            <a:r>
              <a:rPr lang="fi-FI" dirty="0" err="1" smtClean="0"/>
              <a:t>mechanisms</a:t>
            </a:r>
            <a:endParaRPr lang="fi-FI" dirty="0"/>
          </a:p>
          <a:p>
            <a:pPr marL="914400" lvl="1" indent="-457200">
              <a:buFont typeface="+mj-lt"/>
              <a:buAutoNum type="arabicPeriod"/>
            </a:pPr>
            <a:r>
              <a:rPr lang="fi-FI" dirty="0" err="1" smtClean="0"/>
              <a:t>Differentiated</a:t>
            </a:r>
            <a:r>
              <a:rPr lang="fi-FI" dirty="0" smtClean="0"/>
              <a:t> </a:t>
            </a:r>
            <a:r>
              <a:rPr lang="fi-FI" dirty="0" err="1" smtClean="0"/>
              <a:t>Link</a:t>
            </a:r>
            <a:r>
              <a:rPr lang="fi-FI" dirty="0" smtClean="0"/>
              <a:t> Setup 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Layer</a:t>
            </a:r>
            <a:r>
              <a:rPr lang="fi-FI" dirty="0" smtClean="0"/>
              <a:t> Setup / IP </a:t>
            </a:r>
            <a:r>
              <a:rPr lang="fi-FI" dirty="0" err="1" smtClean="0"/>
              <a:t>Address</a:t>
            </a:r>
            <a:r>
              <a:rPr lang="fi-FI" dirty="0" smtClean="0"/>
              <a:t> </a:t>
            </a:r>
            <a:r>
              <a:rPr lang="fi-FI" dirty="0" err="1" smtClean="0"/>
              <a:t>assignment</a:t>
            </a:r>
            <a:endParaRPr lang="fi-FI" dirty="0" smtClean="0"/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FILS </a:t>
            </a:r>
            <a:r>
              <a:rPr lang="fi-FI" dirty="0" err="1" smtClean="0"/>
              <a:t>Authentication</a:t>
            </a:r>
            <a:r>
              <a:rPr lang="fi-FI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Many</a:t>
            </a:r>
            <a:r>
              <a:rPr lang="fi-FI" dirty="0" smtClean="0"/>
              <a:t> of </a:t>
            </a:r>
            <a:r>
              <a:rPr lang="fi-FI" dirty="0" err="1" smtClean="0"/>
              <a:t>these</a:t>
            </a:r>
            <a:r>
              <a:rPr lang="fi-FI" dirty="0" smtClean="0"/>
              <a:t> </a:t>
            </a:r>
            <a:r>
              <a:rPr lang="fi-FI" dirty="0" err="1" smtClean="0"/>
              <a:t>features</a:t>
            </a:r>
            <a:r>
              <a:rPr lang="fi-FI" dirty="0" smtClean="0"/>
              <a:t> </a:t>
            </a:r>
            <a:r>
              <a:rPr lang="fi-FI" dirty="0" err="1" smtClean="0"/>
              <a:t>could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r>
              <a:rPr lang="fi-FI" dirty="0" smtClean="0"/>
              <a:t> as </a:t>
            </a:r>
            <a:r>
              <a:rPr lang="fi-FI" dirty="0" err="1" smtClean="0"/>
              <a:t>own</a:t>
            </a:r>
            <a:r>
              <a:rPr lang="fi-FI" dirty="0" smtClean="0"/>
              <a:t> </a:t>
            </a:r>
            <a:r>
              <a:rPr lang="fi-FI" dirty="0" err="1" smtClean="0"/>
              <a:t>capability</a:t>
            </a:r>
            <a:r>
              <a:rPr lang="fi-FI" dirty="0" smtClean="0"/>
              <a:t> and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use</a:t>
            </a:r>
            <a:r>
              <a:rPr lang="fi-FI" dirty="0" smtClean="0"/>
              <a:t> 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related</a:t>
            </a:r>
            <a:r>
              <a:rPr lang="fi-FI" dirty="0" smtClean="0"/>
              <a:t> to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issues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8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802.11ai has for all these features only a single MIB parameter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PICS </a:t>
            </a:r>
            <a:r>
              <a:rPr lang="fi-FI" dirty="0" err="1" smtClean="0"/>
              <a:t>defines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details</a:t>
            </a:r>
            <a:r>
              <a:rPr lang="fi-FI" dirty="0" smtClean="0"/>
              <a:t> </a:t>
            </a:r>
            <a:r>
              <a:rPr lang="fi-FI" dirty="0" err="1" smtClean="0"/>
              <a:t>whic</a:t>
            </a:r>
            <a:r>
              <a:rPr lang="fi-FI" dirty="0" err="1" smtClean="0"/>
              <a:t>h</a:t>
            </a:r>
            <a:r>
              <a:rPr lang="fi-FI" dirty="0" smtClean="0"/>
              <a:t> </a:t>
            </a:r>
            <a:r>
              <a:rPr lang="fi-FI" dirty="0" err="1" smtClean="0"/>
              <a:t>features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mandatory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Separating</a:t>
            </a:r>
            <a:r>
              <a:rPr lang="fi-FI" dirty="0" smtClean="0"/>
              <a:t> </a:t>
            </a:r>
            <a:r>
              <a:rPr lang="fi-FI" dirty="0" err="1" smtClean="0"/>
              <a:t>features</a:t>
            </a:r>
            <a:r>
              <a:rPr lang="fi-FI" dirty="0" smtClean="0"/>
              <a:t> </a:t>
            </a:r>
            <a:r>
              <a:rPr lang="fi-FI" dirty="0" err="1" smtClean="0"/>
              <a:t>under</a:t>
            </a:r>
            <a:r>
              <a:rPr lang="fi-FI" dirty="0" smtClean="0"/>
              <a:t> </a:t>
            </a:r>
            <a:r>
              <a:rPr lang="fi-FI" dirty="0" err="1" smtClean="0"/>
              <a:t>own</a:t>
            </a:r>
            <a:r>
              <a:rPr lang="fi-FI" dirty="0" smtClean="0"/>
              <a:t> MIB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complicates</a:t>
            </a:r>
            <a:r>
              <a:rPr lang="fi-FI" dirty="0" smtClean="0"/>
              <a:t> 802.11 </a:t>
            </a:r>
            <a:r>
              <a:rPr lang="fi-FI" dirty="0" err="1" smtClean="0"/>
              <a:t>specification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A </a:t>
            </a:r>
            <a:r>
              <a:rPr lang="fi-FI" dirty="0" err="1" smtClean="0"/>
              <a:t>lot</a:t>
            </a:r>
            <a:r>
              <a:rPr lang="fi-FI" dirty="0" smtClean="0"/>
              <a:t> of </a:t>
            </a:r>
            <a:r>
              <a:rPr lang="fi-FI" dirty="0" err="1" smtClean="0"/>
              <a:t>work</a:t>
            </a:r>
            <a:r>
              <a:rPr lang="fi-FI" dirty="0" smtClean="0"/>
              <a:t> to </a:t>
            </a:r>
            <a:r>
              <a:rPr lang="fi-FI" dirty="0" err="1" smtClean="0"/>
              <a:t>implement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changes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/>
              <a:t>standardisation</a:t>
            </a:r>
            <a:r>
              <a:rPr lang="fi-FI" dirty="0"/>
              <a:t> </a:t>
            </a:r>
            <a:r>
              <a:rPr lang="fi-FI" dirty="0" err="1" smtClean="0"/>
              <a:t>bodies</a:t>
            </a:r>
            <a:r>
              <a:rPr lang="fi-FI" dirty="0" smtClean="0"/>
              <a:t> / </a:t>
            </a:r>
            <a:r>
              <a:rPr lang="fi-FI" dirty="0" err="1" smtClean="0"/>
              <a:t>groups</a:t>
            </a:r>
            <a:r>
              <a:rPr lang="fi-FI" dirty="0" smtClean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continue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and </a:t>
            </a:r>
            <a:r>
              <a:rPr lang="fi-FI" dirty="0" err="1"/>
              <a:t>select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suitable</a:t>
            </a:r>
            <a:r>
              <a:rPr lang="fi-FI" dirty="0"/>
              <a:t> </a:t>
            </a:r>
            <a:r>
              <a:rPr lang="fi-FI" dirty="0" err="1"/>
              <a:t>topics</a:t>
            </a:r>
            <a:r>
              <a:rPr lang="fi-FI" dirty="0"/>
              <a:t> for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 smtClean="0"/>
              <a:t>development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Resolution</a:t>
            </a:r>
            <a:r>
              <a:rPr lang="fi-FI" dirty="0" smtClean="0"/>
              <a:t> to </a:t>
            </a:r>
            <a:r>
              <a:rPr lang="fi-FI" dirty="0" err="1" smtClean="0"/>
              <a:t>CIDs</a:t>
            </a:r>
            <a:r>
              <a:rPr lang="fi-FI" dirty="0" smtClean="0"/>
              <a:t> 4509 and 4900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REJECTED. </a:t>
            </a: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FILS </a:t>
            </a:r>
            <a:r>
              <a:rPr lang="fi-FI" dirty="0" err="1" smtClean="0"/>
              <a:t>operations</a:t>
            </a:r>
            <a:r>
              <a:rPr lang="fi-FI" dirty="0" smtClean="0"/>
              <a:t> 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managed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a single MIB </a:t>
            </a:r>
            <a:r>
              <a:rPr lang="fi-FI" dirty="0" err="1" smtClean="0"/>
              <a:t>parameter</a:t>
            </a:r>
            <a:r>
              <a:rPr lang="fi-FI" dirty="0" smtClean="0"/>
              <a:t>. </a:t>
            </a:r>
            <a:r>
              <a:rPr lang="fi-FI" dirty="0" err="1" smtClean="0"/>
              <a:t>Multiple</a:t>
            </a:r>
            <a:r>
              <a:rPr lang="fi-FI" dirty="0" smtClean="0"/>
              <a:t> MIB </a:t>
            </a:r>
            <a:r>
              <a:rPr lang="fi-FI" dirty="0" err="1" smtClean="0"/>
              <a:t>parameters</a:t>
            </a:r>
            <a:r>
              <a:rPr lang="fi-FI" dirty="0" smtClean="0"/>
              <a:t> to </a:t>
            </a:r>
            <a:r>
              <a:rPr lang="fi-FI" dirty="0" err="1" smtClean="0"/>
              <a:t>control</a:t>
            </a:r>
            <a:r>
              <a:rPr lang="fi-FI" dirty="0" smtClean="0"/>
              <a:t> FILS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create</a:t>
            </a:r>
            <a:r>
              <a:rPr lang="fi-FI" dirty="0" smtClean="0"/>
              <a:t> </a:t>
            </a:r>
            <a:r>
              <a:rPr lang="fi-FI" dirty="0" err="1" smtClean="0"/>
              <a:t>complexity</a:t>
            </a:r>
            <a:r>
              <a:rPr lang="fi-FI" dirty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benefit</a:t>
            </a:r>
            <a:r>
              <a:rPr lang="fi-FI" dirty="0" smtClean="0"/>
              <a:t> to 802.11 </a:t>
            </a:r>
            <a:r>
              <a:rPr lang="fi-FI" dirty="0" err="1" smtClean="0"/>
              <a:t>standard</a:t>
            </a:r>
            <a:r>
              <a:rPr lang="fi-FI" dirty="0" smtClean="0"/>
              <a:t> is </a:t>
            </a:r>
            <a:r>
              <a:rPr lang="fi-FI" dirty="0" err="1" smtClean="0"/>
              <a:t>marginal</a:t>
            </a:r>
            <a:r>
              <a:rPr lang="fi-FI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0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CID 5136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Comment</a:t>
            </a:r>
            <a:r>
              <a:rPr lang="fi-FI" altLang="zh-CN" dirty="0" smtClean="0">
                <a:cs typeface="Times New Roman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Times New Roman"/>
              </a:rPr>
              <a:t>The </a:t>
            </a:r>
            <a:r>
              <a:rPr lang="en-US" altLang="zh-CN" dirty="0">
                <a:cs typeface="Times New Roman"/>
              </a:rPr>
              <a:t>unit of kilobits per second used in "Minimum Delay Limit" is too small. Suggest to use "Mbps" instead of "kbps". Also 3 octets for the filed of "minimum data rate" could be reduced</a:t>
            </a:r>
            <a:r>
              <a:rPr lang="en-US" altLang="zh-CN" dirty="0" smtClean="0">
                <a:cs typeface="Times New Roman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Proposed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Change</a:t>
            </a:r>
            <a:r>
              <a:rPr lang="fi-FI" altLang="zh-CN" dirty="0" smtClean="0"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smtClean="0">
                <a:cs typeface="Times New Roman"/>
              </a:rPr>
              <a:t>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Clarification</a:t>
            </a:r>
            <a:r>
              <a:rPr lang="fi-FI" altLang="zh-CN" dirty="0" smtClean="0"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comment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discusses</a:t>
            </a:r>
            <a:r>
              <a:rPr lang="fi-FI" altLang="zh-CN" dirty="0" smtClean="0">
                <a:cs typeface="Times New Roman"/>
              </a:rPr>
              <a:t> on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Minimum</a:t>
            </a:r>
            <a:r>
              <a:rPr lang="fi-FI" altLang="zh-CN" dirty="0" smtClean="0">
                <a:cs typeface="Times New Roman"/>
              </a:rPr>
              <a:t> Data </a:t>
            </a:r>
            <a:r>
              <a:rPr lang="fi-FI" altLang="zh-CN" dirty="0" err="1" smtClean="0">
                <a:cs typeface="Times New Roman"/>
              </a:rPr>
              <a:t>Rate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field</a:t>
            </a:r>
            <a:r>
              <a:rPr lang="fi-FI" altLang="zh-CN" dirty="0" smtClean="0">
                <a:cs typeface="Times New Roman"/>
              </a:rPr>
              <a:t> of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FILS </a:t>
            </a:r>
            <a:r>
              <a:rPr lang="fi-FI" altLang="zh-CN" dirty="0" err="1" smtClean="0">
                <a:cs typeface="Times New Roman"/>
              </a:rPr>
              <a:t>Request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Parameters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element</a:t>
            </a:r>
            <a:r>
              <a:rPr lang="fi-FI" altLang="zh-CN" dirty="0" smtClean="0">
                <a:cs typeface="Times New Roman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zh-CN" dirty="0" err="1" smtClean="0">
                <a:cs typeface="Times New Roman"/>
              </a:rPr>
              <a:t>Discussion</a:t>
            </a:r>
            <a:r>
              <a:rPr lang="fi-FI" altLang="zh-CN" dirty="0" smtClean="0">
                <a:cs typeface="Times New Roman"/>
              </a:rPr>
              <a:t> on 5136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relevant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unit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smtClean="0">
                <a:cs typeface="Times New Roman"/>
              </a:rPr>
              <a:t>for </a:t>
            </a:r>
            <a:r>
              <a:rPr lang="fi-FI" altLang="zh-CN" dirty="0" err="1" smtClean="0">
                <a:cs typeface="Times New Roman"/>
              </a:rPr>
              <a:t>depends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>
                <a:cs typeface="Times New Roman"/>
              </a:rPr>
              <a:t>on </a:t>
            </a:r>
            <a:r>
              <a:rPr lang="fi-FI" altLang="zh-CN" dirty="0" err="1">
                <a:cs typeface="Times New Roman"/>
              </a:rPr>
              <a:t>the</a:t>
            </a:r>
            <a:r>
              <a:rPr lang="fi-FI" altLang="zh-CN" dirty="0">
                <a:cs typeface="Times New Roman"/>
              </a:rPr>
              <a:t> transmission </a:t>
            </a:r>
            <a:r>
              <a:rPr lang="fi-FI" altLang="zh-CN" dirty="0" err="1">
                <a:cs typeface="Times New Roman"/>
              </a:rPr>
              <a:t>rate</a:t>
            </a:r>
            <a:r>
              <a:rPr lang="fi-FI" altLang="zh-CN" dirty="0">
                <a:cs typeface="Times New Roman"/>
              </a:rPr>
              <a:t> of </a:t>
            </a:r>
            <a:r>
              <a:rPr lang="fi-FI" altLang="zh-CN" dirty="0" err="1">
                <a:cs typeface="Times New Roman"/>
              </a:rPr>
              <a:t>the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smtClean="0">
                <a:cs typeface="Times New Roman"/>
              </a:rPr>
              <a:t>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smtClean="0">
                <a:cs typeface="Times New Roman"/>
              </a:rPr>
              <a:t>802.11ax </a:t>
            </a:r>
            <a:r>
              <a:rPr lang="fi-FI" altLang="zh-CN" dirty="0" err="1" smtClean="0">
                <a:cs typeface="Times New Roman"/>
              </a:rPr>
              <a:t>performance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may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be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very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different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from</a:t>
            </a:r>
            <a:r>
              <a:rPr lang="fi-FI" altLang="zh-CN" dirty="0" smtClean="0">
                <a:cs typeface="Times New Roman"/>
              </a:rPr>
              <a:t> 802.11ah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unit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kbit</a:t>
            </a:r>
            <a:r>
              <a:rPr lang="fi-FI" altLang="zh-CN" dirty="0" smtClean="0">
                <a:cs typeface="Times New Roman"/>
              </a:rPr>
              <a:t>/s </a:t>
            </a:r>
            <a:r>
              <a:rPr lang="fi-FI" altLang="zh-CN" dirty="0" err="1" smtClean="0">
                <a:cs typeface="Times New Roman"/>
              </a:rPr>
              <a:t>allows</a:t>
            </a:r>
            <a:r>
              <a:rPr lang="fi-FI" altLang="zh-CN" dirty="0" smtClean="0">
                <a:cs typeface="Times New Roman"/>
              </a:rPr>
              <a:t> 802.11ai to </a:t>
            </a:r>
            <a:r>
              <a:rPr lang="fi-FI" altLang="zh-CN" dirty="0" err="1" smtClean="0">
                <a:cs typeface="Times New Roman"/>
              </a:rPr>
              <a:t>be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used</a:t>
            </a:r>
            <a:r>
              <a:rPr lang="fi-FI" altLang="zh-CN" dirty="0" smtClean="0">
                <a:cs typeface="Times New Roman"/>
              </a:rPr>
              <a:t> in </a:t>
            </a:r>
            <a:r>
              <a:rPr lang="fi-FI" altLang="zh-CN" dirty="0" err="1" smtClean="0">
                <a:cs typeface="Times New Roman"/>
              </a:rPr>
              <a:t>lower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throughput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radios</a:t>
            </a:r>
            <a:r>
              <a:rPr lang="fi-FI" altLang="zh-CN" dirty="0" smtClean="0">
                <a:cs typeface="Times New Roman"/>
              </a:rPr>
              <a:t> as </a:t>
            </a:r>
            <a:r>
              <a:rPr lang="fi-FI" altLang="zh-CN" dirty="0" err="1" smtClean="0">
                <a:cs typeface="Times New Roman"/>
              </a:rPr>
              <a:t>well</a:t>
            </a:r>
            <a:endParaRPr lang="fi-FI" altLang="zh-CN" dirty="0" smtClean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smtClean="0">
                <a:cs typeface="Times New Roman"/>
              </a:rPr>
              <a:t>3 </a:t>
            </a:r>
            <a:r>
              <a:rPr lang="fi-FI" altLang="zh-CN" dirty="0" err="1" smtClean="0">
                <a:cs typeface="Times New Roman"/>
              </a:rPr>
              <a:t>octets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field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enables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enough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room</a:t>
            </a:r>
            <a:r>
              <a:rPr lang="fi-FI" altLang="zh-CN" dirty="0" smtClean="0">
                <a:cs typeface="Times New Roman"/>
              </a:rPr>
              <a:t> to </a:t>
            </a:r>
            <a:r>
              <a:rPr lang="fi-FI" altLang="zh-CN" dirty="0" err="1" smtClean="0">
                <a:cs typeface="Times New Roman"/>
              </a:rPr>
              <a:t>indicate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values</a:t>
            </a:r>
            <a:endParaRPr lang="fi-FI" altLang="zh-CN" dirty="0" smtClean="0"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75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Resolution for CID5136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REJECTED. </a:t>
            </a:r>
            <a:r>
              <a:rPr lang="fi-FI" altLang="zh-CN" dirty="0" smtClean="0">
                <a:cs typeface="Times New Roman"/>
              </a:rPr>
              <a:t>802.11ai </a:t>
            </a:r>
            <a:r>
              <a:rPr lang="fi-FI" altLang="zh-CN" dirty="0" err="1">
                <a:cs typeface="Times New Roman"/>
              </a:rPr>
              <a:t>has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discussed</a:t>
            </a:r>
            <a:r>
              <a:rPr lang="fi-FI" altLang="zh-CN" dirty="0">
                <a:cs typeface="Times New Roman"/>
              </a:rPr>
              <a:t> and </a:t>
            </a:r>
            <a:r>
              <a:rPr lang="fi-FI" altLang="zh-CN" dirty="0" err="1">
                <a:cs typeface="Times New Roman"/>
              </a:rPr>
              <a:t>selected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this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specific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format</a:t>
            </a:r>
            <a:r>
              <a:rPr lang="fi-FI" altLang="zh-CN" dirty="0" smtClean="0">
                <a:cs typeface="Times New Roman"/>
              </a:rPr>
              <a:t>.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format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maximizes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>
                <a:cs typeface="Times New Roman"/>
              </a:rPr>
              <a:t>802.11ai </a:t>
            </a:r>
            <a:r>
              <a:rPr lang="fi-FI" altLang="zh-CN" dirty="0" err="1">
                <a:cs typeface="Times New Roman"/>
              </a:rPr>
              <a:t>support</a:t>
            </a:r>
            <a:r>
              <a:rPr lang="fi-FI" altLang="zh-CN" dirty="0">
                <a:cs typeface="Times New Roman"/>
              </a:rPr>
              <a:t> for </a:t>
            </a:r>
            <a:r>
              <a:rPr lang="fi-FI" altLang="zh-CN" dirty="0" err="1">
                <a:cs typeface="Times New Roman"/>
              </a:rPr>
              <a:t>different</a:t>
            </a:r>
            <a:r>
              <a:rPr lang="fi-FI" altLang="zh-CN" dirty="0">
                <a:cs typeface="Times New Roman"/>
              </a:rPr>
              <a:t> PHY </a:t>
            </a:r>
            <a:r>
              <a:rPr lang="fi-FI" altLang="zh-CN" dirty="0" err="1" smtClean="0">
                <a:cs typeface="Times New Roman"/>
              </a:rPr>
              <a:t>types</a:t>
            </a:r>
            <a:r>
              <a:rPr lang="fi-FI" altLang="zh-CN" dirty="0" smtClean="0">
                <a:cs typeface="Times New Roman"/>
              </a:rPr>
              <a:t>.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commenter</a:t>
            </a:r>
            <a:r>
              <a:rPr lang="fi-FI" altLang="zh-CN" dirty="0" smtClean="0">
                <a:cs typeface="Times New Roman"/>
              </a:rPr>
              <a:t> is </a:t>
            </a:r>
            <a:r>
              <a:rPr lang="fi-FI" altLang="zh-CN" dirty="0" err="1" smtClean="0">
                <a:cs typeface="Times New Roman"/>
              </a:rPr>
              <a:t>requested</a:t>
            </a:r>
            <a:r>
              <a:rPr lang="fi-FI" altLang="zh-CN" dirty="0" smtClean="0">
                <a:cs typeface="Times New Roman"/>
              </a:rPr>
              <a:t> to </a:t>
            </a:r>
            <a:r>
              <a:rPr lang="fi-FI" altLang="zh-CN" dirty="0" err="1" smtClean="0">
                <a:cs typeface="Times New Roman"/>
              </a:rPr>
              <a:t>provide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any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proposed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change</a:t>
            </a:r>
            <a:r>
              <a:rPr lang="fi-FI" altLang="zh-CN" dirty="0" smtClean="0">
                <a:cs typeface="Times New Roman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altLang="zh-CN" dirty="0"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348</TotalTime>
  <Words>560</Words>
  <Application>Microsoft Office PowerPoint</Application>
  <PresentationFormat>On-screen Show (4:3)</PresentationFormat>
  <Paragraphs>90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Resolutions to Remaining CIDs</vt:lpstr>
      <vt:lpstr>Abstract</vt:lpstr>
      <vt:lpstr>CIDs 4509 and 4900</vt:lpstr>
      <vt:lpstr>Discussion</vt:lpstr>
      <vt:lpstr>Discussion</vt:lpstr>
      <vt:lpstr>Proposed Resolution to CIDs 4509 and 4900 </vt:lpstr>
      <vt:lpstr>CID 5136</vt:lpstr>
      <vt:lpstr>Discussion on 5136</vt:lpstr>
      <vt:lpstr>Proposed Resolution for CID5136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Remaining CIDs</dc:title>
  <dc:creator>Kneckt Jarkko (Nokia-CTO/Espoo)</dc:creator>
  <cp:lastModifiedBy>Kneckt Jarkko (Nokia-CTO/Espoo)</cp:lastModifiedBy>
  <cp:revision>16</cp:revision>
  <cp:lastPrinted>1601-01-01T00:00:00Z</cp:lastPrinted>
  <dcterms:created xsi:type="dcterms:W3CDTF">2014-07-16T18:14:39Z</dcterms:created>
  <dcterms:modified xsi:type="dcterms:W3CDTF">2014-07-17T15:51:02Z</dcterms:modified>
</cp:coreProperties>
</file>