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3" r:id="rId3"/>
    <p:sldId id="361" r:id="rId4"/>
    <p:sldId id="354" r:id="rId5"/>
    <p:sldId id="356" r:id="rId6"/>
    <p:sldId id="362" r:id="rId7"/>
    <p:sldId id="363" r:id="rId8"/>
    <p:sldId id="364" r:id="rId9"/>
    <p:sldId id="360" r:id="rId10"/>
    <p:sldId id="365" r:id="rId11"/>
    <p:sldId id="355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82" d="100"/>
          <a:sy n="82" d="100"/>
        </p:scale>
        <p:origin x="-10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Bo Sun, ZTE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5798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June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June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altLang="zh-CN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802.11-14/0903r0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Purpose of MAC calibration test cases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2014-July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726394" y="6475413"/>
            <a:ext cx="81753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Sun, ZTE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7"/>
          <p:cNvGraphicFramePr>
            <a:graphicFrameLocks noGrp="1"/>
          </p:cNvGraphicFramePr>
          <p:nvPr/>
        </p:nvGraphicFramePr>
        <p:xfrm>
          <a:off x="685800" y="319532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2144486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ke.yao@zte.com.cn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Yonggang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Straw Poll 2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内容占位符 1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kern="0" dirty="0" smtClean="0">
                <a:latin typeface="+mn-lt"/>
              </a:rPr>
              <a:t>Do you agree to add purpose description as in slide 4 to 8 to </a:t>
            </a:r>
            <a:r>
              <a:rPr lang="en-GB" altLang="zh-CN" dirty="0" smtClean="0"/>
              <a:t>“Scenarios for calibration of MAC simulator”</a:t>
            </a:r>
            <a:r>
              <a:rPr lang="en-US" altLang="zh-CN" kern="0" dirty="0" smtClean="0">
                <a:latin typeface="+mn-lt"/>
              </a:rPr>
              <a:t> in [1]?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11-14-0621-04-00ax-simulation-scenarios</a:t>
            </a:r>
          </a:p>
          <a:p>
            <a:r>
              <a:rPr lang="en-US" altLang="zh-CN" dirty="0" smtClean="0"/>
              <a:t>[2] 11-14-0600-00-00ax-MAC-simulator-calibration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91000"/>
          </a:xfrm>
        </p:spPr>
        <p:txBody>
          <a:bodyPr/>
          <a:lstStyle/>
          <a:p>
            <a:r>
              <a:rPr lang="en-US" altLang="zh-CN" dirty="0" smtClean="0"/>
              <a:t>This proposal suggests to clarify the purpose of each of the tests defined in </a:t>
            </a:r>
            <a:r>
              <a:rPr lang="en-GB" altLang="zh-CN" dirty="0" smtClean="0"/>
              <a:t>“Scenarios for calibration of MAC simulator” </a:t>
            </a:r>
            <a:r>
              <a:rPr lang="en-US" altLang="zh-CN" dirty="0" smtClean="0"/>
              <a:t>in [1].</a:t>
            </a:r>
            <a:endParaRPr lang="zh-CN" altLang="zh-CN" u="sng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60046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GB" altLang="zh-CN" dirty="0" smtClean="0"/>
              <a:t>Several MAC calibration test cases have been defined in “Scenarios for calibration of MAC simulator” </a:t>
            </a:r>
            <a:r>
              <a:rPr lang="en-US" dirty="0" smtClean="0"/>
              <a:t>in [1]</a:t>
            </a:r>
          </a:p>
          <a:p>
            <a:pPr lvl="1"/>
            <a:r>
              <a:rPr lang="en-GB" altLang="zh-CN" dirty="0" smtClean="0"/>
              <a:t>Test 1a:  MAC overhead w/out RTS/CTS</a:t>
            </a:r>
          </a:p>
          <a:p>
            <a:pPr lvl="1"/>
            <a:r>
              <a:rPr lang="en-GB" altLang="zh-CN" dirty="0" smtClean="0"/>
              <a:t>Test 1b:  MAC overhead w RTS/CTS</a:t>
            </a:r>
          </a:p>
          <a:p>
            <a:pPr lvl="1"/>
            <a:r>
              <a:rPr lang="en-GB" altLang="zh-CN" dirty="0" smtClean="0"/>
              <a:t>Test 2a: Deferral Test 1</a:t>
            </a:r>
          </a:p>
          <a:p>
            <a:pPr lvl="1"/>
            <a:r>
              <a:rPr lang="en-GB" altLang="zh-CN" dirty="0" smtClean="0"/>
              <a:t>Test 2b: Deferral Test 2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Test 4: NAV deferral</a:t>
            </a:r>
          </a:p>
          <a:p>
            <a:pPr lvl="1"/>
            <a:endParaRPr lang="zh-CN" altLang="zh-CN" dirty="0" smtClean="0"/>
          </a:p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Problem:  </a:t>
            </a:r>
            <a:r>
              <a:rPr lang="en-US" altLang="zh-CN" b="0" dirty="0" smtClean="0">
                <a:solidFill>
                  <a:srgbClr val="000000"/>
                </a:solidFill>
              </a:rPr>
              <a:t>there’s no clear definition of the purpose of each test. It may lead to misunderstanding of the purpose of the test with its title and assumption.</a:t>
            </a:r>
          </a:p>
          <a:p>
            <a:pPr lvl="0"/>
            <a:endParaRPr lang="en-US" altLang="zh-CN" dirty="0" smtClean="0">
              <a:solidFill>
                <a:srgbClr val="000000"/>
              </a:solidFill>
            </a:endParaRPr>
          </a:p>
          <a:p>
            <a:pPr lvl="0"/>
            <a:r>
              <a:rPr lang="en-US" altLang="zh-CN" dirty="0" smtClean="0"/>
              <a:t>We suggest to add purpose description for each test case.</a:t>
            </a:r>
            <a:endParaRPr lang="zh-CN" altLang="zh-C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6004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Purpose for test1a: </a:t>
            </a:r>
          </a:p>
          <a:p>
            <a:pPr lvl="1"/>
            <a:r>
              <a:rPr lang="en-US" altLang="zh-CN" dirty="0" smtClean="0"/>
              <a:t>the test case is designed to verify whether the simulator can correctly handle the basic frame exchange procedure, including </a:t>
            </a:r>
            <a:r>
              <a:rPr lang="en-US" altLang="zh-CN" dirty="0" err="1" smtClean="0"/>
              <a:t>DIFS+backoff</a:t>
            </a:r>
            <a:r>
              <a:rPr lang="en-US" altLang="zh-CN" dirty="0" smtClean="0"/>
              <a:t> procedure and A-MPDU+SIFS+BA sequence. </a:t>
            </a:r>
          </a:p>
          <a:p>
            <a:pPr lvl="1"/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Proposed purpose for Test 1a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Purpose for test1b: </a:t>
            </a:r>
          </a:p>
          <a:p>
            <a:pPr lvl="1"/>
            <a:r>
              <a:rPr lang="en-US" altLang="zh-CN" dirty="0" smtClean="0"/>
              <a:t>the test case is designed to further verify whether the simulator can correctly handle the frame exchange procedure with RTS/CTS protection based on test1a. </a:t>
            </a:r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Proposed purpose for Test 1b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Purpose for test2a: </a:t>
            </a:r>
          </a:p>
          <a:p>
            <a:pPr lvl="1"/>
            <a:r>
              <a:rPr lang="en-US" altLang="zh-CN" dirty="0" smtClean="0"/>
              <a:t>the test case is designed to verify whether the simulator can correctly handle deferral procedure after collision happens without hidden nodes.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Proposed purpose for Test 2a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Purpose for test2b: </a:t>
            </a:r>
          </a:p>
          <a:p>
            <a:pPr lvl="1"/>
            <a:r>
              <a:rPr lang="en-US" altLang="zh-CN" dirty="0" smtClean="0"/>
              <a:t>the test case is designed to verify whether the simulator can correctly handle deferral procedure after collision happens with the existing of hidden nodes.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Proposed purpose for Test 2b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Purpose for test4: </a:t>
            </a:r>
          </a:p>
          <a:p>
            <a:pPr lvl="1"/>
            <a:r>
              <a:rPr lang="en-US" altLang="zh-CN" dirty="0" smtClean="0"/>
              <a:t>the test case is designed to verify whether the simulator can correctly handle the NAV setting and NAV deferral procedure.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Proposed purpose for Test 4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Straw Poll 1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Sun, ZTE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内容占位符 1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kern="0" dirty="0" smtClean="0">
                <a:latin typeface="+mn-lt"/>
              </a:rPr>
              <a:t>Do you agree to add purpose description for each of the test cases defined in </a:t>
            </a:r>
            <a:r>
              <a:rPr lang="en-GB" altLang="zh-CN" dirty="0" smtClean="0"/>
              <a:t>“Scenarios for calibration of MAC simulator”</a:t>
            </a:r>
            <a:r>
              <a:rPr lang="en-US" altLang="zh-CN" kern="0" dirty="0" smtClean="0">
                <a:latin typeface="+mn-lt"/>
              </a:rPr>
              <a:t> in [1]?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July </a:t>
            </a:r>
            <a:r>
              <a:rPr lang="en-US" altLang="zh-CN" sz="1800" dirty="0" smtClean="0"/>
              <a:t>2014</a:t>
            </a:r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78761</TotalTime>
  <Words>484</Words>
  <Application>Microsoft Office PowerPoint</Application>
  <PresentationFormat>全屏显示(4:3)</PresentationFormat>
  <Paragraphs>99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Default Design</vt:lpstr>
      <vt:lpstr>Purpose of MAC calibration test cases</vt:lpstr>
      <vt:lpstr>Abstract</vt:lpstr>
      <vt:lpstr>Background</vt:lpstr>
      <vt:lpstr>Proposed purpose for Test 1a</vt:lpstr>
      <vt:lpstr>Proposed purpose for Test 1b</vt:lpstr>
      <vt:lpstr>Proposed purpose for Test 2a</vt:lpstr>
      <vt:lpstr>Proposed purpose for Test 2b</vt:lpstr>
      <vt:lpstr>Proposed purpose for Test 4</vt:lpstr>
      <vt:lpstr>Straw Poll 1</vt:lpstr>
      <vt:lpstr>Straw Poll 2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for test purpose</dc:title>
  <dc:creator>Bo Sun</dc:creator>
  <cp:lastModifiedBy>Bo Sun</cp:lastModifiedBy>
  <cp:revision>1563</cp:revision>
  <cp:lastPrinted>1998-02-10T13:28:06Z</cp:lastPrinted>
  <dcterms:created xsi:type="dcterms:W3CDTF">1998-02-10T13:07:52Z</dcterms:created>
  <dcterms:modified xsi:type="dcterms:W3CDTF">2014-07-15T07:00:59Z</dcterms:modified>
</cp:coreProperties>
</file>