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40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802.11-14/0898r3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to CID 4294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24563"/>
              </p:ext>
            </p:extLst>
          </p:nvPr>
        </p:nvGraphicFramePr>
        <p:xfrm>
          <a:off x="515938" y="2274888"/>
          <a:ext cx="811212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3286" imgH="2886343" progId="Word.Document.8">
                  <p:embed/>
                </p:oleObj>
              </mc:Choice>
              <mc:Fallback>
                <p:oleObj name="Document" r:id="rId4" imgW="8253286" imgH="28863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4888"/>
                        <a:ext cx="811212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provides a figure for element fragmentation as a resolution to CID 4294.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Comment: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A </a:t>
            </a:r>
            <a:r>
              <a:rPr lang="en-US" dirty="0"/>
              <a:t>figure will be useful to clarify the design</a:t>
            </a:r>
            <a:endParaRPr lang="en-GB" dirty="0"/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: </a:t>
            </a:r>
          </a:p>
          <a:p>
            <a:r>
              <a:rPr lang="en-US" dirty="0" smtClean="0"/>
              <a:t>	Add </a:t>
            </a:r>
            <a:r>
              <a:rPr lang="en-US" dirty="0"/>
              <a:t>a figure that explains the </a:t>
            </a:r>
            <a:r>
              <a:rPr lang="en-US" dirty="0" smtClean="0"/>
              <a:t>fragmentation</a:t>
            </a:r>
          </a:p>
          <a:p>
            <a:r>
              <a:rPr lang="fi-FI" dirty="0" err="1" smtClean="0"/>
              <a:t>Discussion</a:t>
            </a:r>
            <a:r>
              <a:rPr lang="fi-FI" dirty="0" smtClean="0"/>
              <a:t>:</a:t>
            </a:r>
          </a:p>
          <a:p>
            <a:r>
              <a:rPr lang="fi-FI" dirty="0"/>
              <a:t>	</a:t>
            </a:r>
            <a:r>
              <a:rPr lang="fi-FI" dirty="0" err="1" smtClean="0"/>
              <a:t>Yes</a:t>
            </a:r>
            <a:r>
              <a:rPr lang="fi-FI" dirty="0" smtClean="0"/>
              <a:t> a </a:t>
            </a:r>
            <a:r>
              <a:rPr lang="fi-FI" dirty="0" err="1" smtClean="0"/>
              <a:t>figure</a:t>
            </a:r>
            <a:r>
              <a:rPr lang="fi-FI" dirty="0" smtClean="0"/>
              <a:t> </a:t>
            </a:r>
            <a:r>
              <a:rPr lang="fi-FI" dirty="0" err="1" smtClean="0"/>
              <a:t>makes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element</a:t>
            </a:r>
            <a:r>
              <a:rPr lang="fi-FI" dirty="0" smtClean="0"/>
              <a:t> </a:t>
            </a:r>
            <a:r>
              <a:rPr lang="fi-FI" dirty="0" err="1" smtClean="0"/>
              <a:t>fragmentation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clear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:</a:t>
            </a:r>
          </a:p>
          <a:p>
            <a:r>
              <a:rPr lang="fi-FI" dirty="0" smtClean="0"/>
              <a:t>REVISED. </a:t>
            </a:r>
            <a:r>
              <a:rPr lang="fi-FI" dirty="0" err="1" smtClean="0"/>
              <a:t>Instructions</a:t>
            </a:r>
            <a:r>
              <a:rPr lang="fi-FI" dirty="0" smtClean="0"/>
              <a:t> to </a:t>
            </a:r>
            <a:r>
              <a:rPr lang="fi-FI" dirty="0" err="1" smtClean="0"/>
              <a:t>Editor</a:t>
            </a:r>
            <a:r>
              <a:rPr lang="fi-FI" dirty="0" smtClean="0"/>
              <a:t>.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figure</a:t>
            </a:r>
            <a:r>
              <a:rPr lang="fi-FI" dirty="0" smtClean="0"/>
              <a:t> and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slide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clause</a:t>
            </a:r>
            <a:r>
              <a:rPr lang="fi-FI" dirty="0" smtClean="0"/>
              <a:t> 9.41 and </a:t>
            </a:r>
            <a:r>
              <a:rPr lang="fi-FI" dirty="0" err="1" smtClean="0"/>
              <a:t>renumber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correctly</a:t>
            </a:r>
            <a:r>
              <a:rPr lang="fi-FI" dirty="0" smtClean="0"/>
              <a:t>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89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fi-FI" dirty="0" err="1" smtClean="0"/>
              <a:t>Addition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clause</a:t>
            </a:r>
            <a:r>
              <a:rPr lang="fi-FI" dirty="0" smtClean="0"/>
              <a:t> </a:t>
            </a:r>
            <a:r>
              <a:rPr lang="fi-FI" dirty="0"/>
              <a:t>9.41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23528" y="569434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Figure</a:t>
            </a:r>
            <a:r>
              <a:rPr lang="fi-FI" dirty="0" smtClean="0">
                <a:solidFill>
                  <a:schemeClr val="tx1"/>
                </a:solidFill>
              </a:rPr>
              <a:t> X-XX </a:t>
            </a:r>
            <a:r>
              <a:rPr lang="fi-FI" dirty="0" err="1" smtClean="0">
                <a:solidFill>
                  <a:schemeClr val="tx1"/>
                </a:solidFill>
              </a:rPr>
              <a:t>Example</a:t>
            </a:r>
            <a:r>
              <a:rPr lang="fi-FI" dirty="0" smtClean="0">
                <a:solidFill>
                  <a:schemeClr val="tx1"/>
                </a:solidFill>
              </a:rPr>
              <a:t> of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</a:t>
            </a:r>
            <a:r>
              <a:rPr lang="fi-FI" dirty="0" err="1" smtClean="0">
                <a:solidFill>
                  <a:schemeClr val="tx1"/>
                </a:solidFill>
              </a:rPr>
              <a:t>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fragmentation</a:t>
            </a:r>
            <a:r>
              <a:rPr lang="fi-FI" dirty="0" smtClean="0">
                <a:solidFill>
                  <a:schemeClr val="tx1"/>
                </a:solidFill>
              </a:rPr>
              <a:t>.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dashed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Fragment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element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smtClean="0">
                <a:solidFill>
                  <a:schemeClr val="tx1"/>
                </a:solidFill>
              </a:rPr>
              <a:t>is presentwhen</a:t>
            </a:r>
            <a:r>
              <a:rPr kumimoji="1" lang="en-US" altLang="ja-JP" smtClean="0">
                <a:solidFill>
                  <a:schemeClr val="tx1"/>
                </a:solidFill>
              </a:rPr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Modulo 255 of L is </a:t>
            </a:r>
            <a:r>
              <a:rPr lang="en-US" altLang="ja-JP" dirty="0">
                <a:solidFill>
                  <a:schemeClr val="tx1"/>
                </a:solidFill>
              </a:rPr>
              <a:t>not equal to 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54"/>
          <p:cNvSpPr txBox="1"/>
          <p:nvPr/>
        </p:nvSpPr>
        <p:spPr>
          <a:xfrm>
            <a:off x="904480" y="4265801"/>
            <a:ext cx="5107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L: The length of the original data in octets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EID: The element ID of the fragmented element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FID: The element ID of the Fragment element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mod: Modulo 255 of 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49951"/>
            <a:ext cx="7550534" cy="292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</TotalTime>
  <Words>154</Words>
  <Application>Microsoft Office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Unicode MS</vt:lpstr>
      <vt:lpstr>MS Gothic</vt:lpstr>
      <vt:lpstr>Times New Roman</vt:lpstr>
      <vt:lpstr>Office Theme</vt:lpstr>
      <vt:lpstr>Document</vt:lpstr>
      <vt:lpstr>Resolution to CID 4294</vt:lpstr>
      <vt:lpstr>Abstract</vt:lpstr>
      <vt:lpstr>Comment</vt:lpstr>
      <vt:lpstr>Addition to the end of clause 9.41 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 4294</dc:title>
  <dc:creator>Kneckt Jarkko (Nokia-CTO/Espoo)</dc:creator>
  <cp:lastModifiedBy>Kneckt Jarkko (Nokia-CTO/Espoo)</cp:lastModifiedBy>
  <cp:revision>13</cp:revision>
  <cp:lastPrinted>1601-01-01T00:00:00Z</cp:lastPrinted>
  <dcterms:created xsi:type="dcterms:W3CDTF">2014-07-14T22:42:21Z</dcterms:created>
  <dcterms:modified xsi:type="dcterms:W3CDTF">2014-07-17T19:22:31Z</dcterms:modified>
</cp:coreProperties>
</file>