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303" r:id="rId3"/>
    <p:sldId id="317" r:id="rId4"/>
    <p:sldId id="351" r:id="rId5"/>
    <p:sldId id="352" r:id="rId6"/>
    <p:sldId id="355" r:id="rId7"/>
    <p:sldId id="33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73" d="100"/>
          <a:sy n="73" d="100"/>
        </p:scale>
        <p:origin x="-522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802.11-14/0887r3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alex.ashley@hotmail.co.uk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drgal@gmail.com" TargetMode="External"/><Relationship Id="rId17" Type="http://schemas.openxmlformats.org/officeDocument/2006/relationships/hyperlink" Target="mailto:pecclesi@cisco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henry@LOGOUT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d3e3e3@gmail.com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edwardau@marvell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(July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5" name="Document" r:id="rId5" imgW="8606510" imgH="2806597" progId="Word.Document.8">
                  <p:embed/>
                </p:oleObj>
              </mc:Choice>
              <mc:Fallback>
                <p:oleObj name="Document" r:id="rId5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dirty="0" smtClean="0">
                <a:hlinkClick r:id="rId4"/>
              </a:rPr>
              <a:t>edwardau@marvell.com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1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2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3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4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6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7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smtClean="0"/>
              <a:t>MDR now in the 802.11 Operating Manual 802.11-09/0002r12</a:t>
            </a:r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smtClean="0"/>
              <a:t>P802.11af D4.0 went through Working Group Mandatory Draft Review before Saturday May 18, 2013</a:t>
            </a:r>
          </a:p>
          <a:p>
            <a:r>
              <a:rPr lang="en-US" sz="2000" dirty="0" smtClean="0"/>
              <a:t>We are in the </a:t>
            </a:r>
            <a:r>
              <a:rPr lang="en-US" sz="2000" dirty="0" err="1" smtClean="0"/>
              <a:t>REVmc</a:t>
            </a:r>
            <a:r>
              <a:rPr lang="en-US" sz="2000" dirty="0" smtClean="0"/>
              <a:t> MDR process - 802.11-14/781r2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306270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July 2014 </a:t>
            </a:r>
            <a:r>
              <a:rPr lang="en-US" sz="1600" dirty="0" smtClean="0"/>
              <a:t>Editors changed the running order and will revisit in </a:t>
            </a:r>
            <a:r>
              <a:rPr lang="en-US" sz="1600" dirty="0" smtClean="0">
                <a:solidFill>
                  <a:srgbClr val="FF0000"/>
                </a:solidFill>
              </a:rPr>
              <a:t>November 2014</a:t>
            </a:r>
            <a:r>
              <a:rPr lang="en-US" sz="1600" dirty="0" smtClean="0"/>
              <a:t>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808466"/>
              </p:ext>
            </p:extLst>
          </p:nvPr>
        </p:nvGraphicFramePr>
        <p:xfrm>
          <a:off x="457200" y="1371600"/>
          <a:ext cx="8077200" cy="330708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381000"/>
                <a:gridCol w="457200"/>
                <a:gridCol w="533400"/>
                <a:gridCol w="304800"/>
                <a:gridCol w="60960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July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MIB is available (2012, ae2012, aa2012, ad2012, acD5.0, afD5.0. mcD3.0)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  <a:endParaRPr lang="en-US" smtClean="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</Words>
  <Application>Microsoft Office PowerPoint</Application>
  <PresentationFormat>On-screen Show (4:3)</PresentationFormat>
  <Paragraphs>191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802.11 WG Editor’s Meeting (July ‘14)</vt:lpstr>
      <vt:lpstr>Volunteer Editor Contacts</vt:lpstr>
      <vt:lpstr>MDR Status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2014-07-18T03:04:23Z</dcterms:modified>
</cp:coreProperties>
</file>