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95" r:id="rId2"/>
    <p:sldId id="303" r:id="rId3"/>
    <p:sldId id="317" r:id="rId4"/>
    <p:sldId id="351" r:id="rId5"/>
    <p:sldId id="352" r:id="rId6"/>
    <p:sldId id="355" r:id="rId7"/>
    <p:sldId id="332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00CC"/>
    <a:srgbClr val="FF0000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385" autoAdjust="0"/>
    <p:restoredTop sz="94676" autoAdjust="0"/>
  </p:normalViewPr>
  <p:slideViewPr>
    <p:cSldViewPr>
      <p:cViewPr varScale="1">
        <p:scale>
          <a:sx n="86" d="100"/>
          <a:sy n="86" d="100"/>
        </p:scale>
        <p:origin x="-1404" y="-84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2928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01071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943403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0153558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3555988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2014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418986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54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2014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802.11-14/0887r2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LRA@tiac.net" TargetMode="External"/><Relationship Id="rId13" Type="http://schemas.openxmlformats.org/officeDocument/2006/relationships/hyperlink" Target="mailto:alex.ashley@hotmail.co.uk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aasterja@qti.qualcomm.com" TargetMode="External"/><Relationship Id="rId12" Type="http://schemas.openxmlformats.org/officeDocument/2006/relationships/hyperlink" Target="mailto:ddrgal@gmail.com" TargetMode="External"/><Relationship Id="rId17" Type="http://schemas.openxmlformats.org/officeDocument/2006/relationships/hyperlink" Target="mailto:pecclesi@cisco.com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henry@LOGOUT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yongho.seok@gmail.com" TargetMode="External"/><Relationship Id="rId11" Type="http://schemas.openxmlformats.org/officeDocument/2006/relationships/hyperlink" Target="mailto:d3e3e3@gmail.com" TargetMode="External"/><Relationship Id="rId5" Type="http://schemas.openxmlformats.org/officeDocument/2006/relationships/hyperlink" Target="mailto:emily.h.qi@intel.com" TargetMode="External"/><Relationship Id="rId15" Type="http://schemas.openxmlformats.org/officeDocument/2006/relationships/hyperlink" Target="mailto:carlos.cordeiro@intel.com" TargetMode="External"/><Relationship Id="rId10" Type="http://schemas.openxmlformats.org/officeDocument/2006/relationships/hyperlink" Target="mailto:jiamin.chen@mail01.huawei.com" TargetMode="External"/><Relationship Id="rId4" Type="http://schemas.openxmlformats.org/officeDocument/2006/relationships/hyperlink" Target="mailto:edwardau@marvell.com" TargetMode="External"/><Relationship Id="rId9" Type="http://schemas.openxmlformats.org/officeDocument/2006/relationships/hyperlink" Target="mailto:Ping.FANG@huawei.com" TargetMode="External"/><Relationship Id="rId14" Type="http://schemas.openxmlformats.org/officeDocument/2006/relationships/hyperlink" Target="mailto:robert.stacey@inte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WG Editor’s Meeting (July ‘14)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2014-07-14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3789153"/>
              </p:ext>
            </p:extLst>
          </p:nvPr>
        </p:nvGraphicFramePr>
        <p:xfrm>
          <a:off x="534988" y="2505075"/>
          <a:ext cx="7920037" cy="2579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3" name="Document" r:id="rId4" imgW="8606510" imgH="2806597" progId="Word.Document.8">
                  <p:embed/>
                </p:oleObj>
              </mc:Choice>
              <mc:Fallback>
                <p:oleObj name="Document" r:id="rId4" imgW="8606510" imgH="2806597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505075"/>
                        <a:ext cx="7920037" cy="2579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TGmc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r>
              <a:rPr lang="en-US" sz="1600" dirty="0" smtClean="0"/>
              <a:t>, Edward Au – </a:t>
            </a:r>
            <a:r>
              <a:rPr lang="en-US" sz="1600" b="0" dirty="0" smtClean="0">
                <a:hlinkClick r:id="rId4"/>
              </a:rPr>
              <a:t>edwardau@marvell.com</a:t>
            </a:r>
            <a:r>
              <a:rPr lang="en-US" sz="1600" dirty="0" smtClean="0"/>
              <a:t>, Emily Qi – </a:t>
            </a:r>
            <a:r>
              <a:rPr lang="en-US" sz="1600" b="0" dirty="0" smtClean="0">
                <a:hlinkClick r:id="rId5"/>
              </a:rPr>
              <a:t>emily.h.qi@intel.com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Yongho Seok </a:t>
            </a:r>
            <a:r>
              <a:rPr lang="en-US" sz="1600" b="0" dirty="0" smtClean="0">
                <a:hlinkClick r:id="rId6"/>
              </a:rPr>
              <a:t>yongho.seok@gmail.com</a:t>
            </a:r>
            <a:r>
              <a:rPr lang="en-US" sz="1600" b="0" dirty="0" smtClean="0"/>
              <a:t>,  </a:t>
            </a:r>
            <a:r>
              <a:rPr lang="en-US" sz="1600" dirty="0" smtClean="0"/>
              <a:t>Alfred </a:t>
            </a:r>
            <a:r>
              <a:rPr lang="en-US" sz="1600" dirty="0" err="1" smtClean="0"/>
              <a:t>Asterjadhi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7"/>
              </a:rPr>
              <a:t>aasterja@qti.qualcomm.com</a:t>
            </a:r>
            <a:r>
              <a:rPr lang="en-US" sz="1600" b="0" dirty="0" smtClean="0"/>
              <a:t>   </a:t>
            </a:r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Lee Armstrong – </a:t>
            </a:r>
            <a:r>
              <a:rPr lang="en-US" sz="1600" b="0" dirty="0" smtClean="0">
                <a:hlinkClick r:id="rId8"/>
              </a:rPr>
              <a:t>LRA@tiac.net</a:t>
            </a:r>
            <a:r>
              <a:rPr lang="en-US" sz="1600" b="0" dirty="0" smtClean="0"/>
              <a:t>, </a:t>
            </a:r>
            <a:r>
              <a:rPr lang="en-US" sz="1600" dirty="0" smtClean="0"/>
              <a:t>Ping FANG </a:t>
            </a:r>
            <a:r>
              <a:rPr lang="en-US" sz="1600" b="0" dirty="0" smtClean="0">
                <a:hlinkClick r:id="rId9"/>
              </a:rPr>
              <a:t>Ping.FANG@huawei.com</a:t>
            </a:r>
            <a:endParaRPr lang="en-US" sz="1600" b="0" dirty="0" smtClean="0"/>
          </a:p>
          <a:p>
            <a:r>
              <a:rPr lang="en-US" sz="1600" dirty="0" err="1" smtClean="0"/>
              <a:t>TGaj</a:t>
            </a:r>
            <a:r>
              <a:rPr lang="en-US" sz="1600" dirty="0" smtClean="0"/>
              <a:t> – </a:t>
            </a:r>
            <a:r>
              <a:rPr lang="en-US" sz="1600" dirty="0" err="1" smtClean="0"/>
              <a:t>Jiamin</a:t>
            </a:r>
            <a:r>
              <a:rPr lang="en-US" sz="1600" dirty="0" smtClean="0"/>
              <a:t> CHEN – </a:t>
            </a:r>
            <a:r>
              <a:rPr lang="en-US" sz="1600" b="0" dirty="0" smtClean="0">
                <a:hlinkClick r:id="rId10"/>
              </a:rPr>
              <a:t>jiamin.chen@mail01.huawei.com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TGak</a:t>
            </a:r>
            <a:r>
              <a:rPr lang="en-US" sz="1600" dirty="0" smtClean="0"/>
              <a:t> – Donald Eastlake – </a:t>
            </a:r>
            <a:r>
              <a:rPr lang="en-US" sz="1600" b="0" dirty="0" smtClean="0">
                <a:hlinkClick r:id="rId11"/>
              </a:rPr>
              <a:t>d3e3e3@gmail.com</a:t>
            </a:r>
            <a:r>
              <a:rPr lang="en-US" sz="1600" b="0" dirty="0" smtClean="0"/>
              <a:t> </a:t>
            </a:r>
            <a:endParaRPr lang="en-US" sz="1600" dirty="0" smtClean="0"/>
          </a:p>
          <a:p>
            <a:r>
              <a:rPr lang="en-US" sz="1600" dirty="0" err="1" smtClean="0"/>
              <a:t>TGaq</a:t>
            </a:r>
            <a:r>
              <a:rPr lang="en-US" sz="1600" dirty="0" smtClean="0"/>
              <a:t> – Dan Gal – </a:t>
            </a:r>
            <a:r>
              <a:rPr lang="en-US" sz="1600" b="0" dirty="0" smtClean="0">
                <a:hlinkClick r:id="rId12"/>
              </a:rPr>
              <a:t>ddrgal@gmail.com</a:t>
            </a:r>
            <a:r>
              <a:rPr lang="en-US" sz="1600" b="0" dirty="0" smtClean="0"/>
              <a:t>   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 smtClean="0">
                <a:hlinkClick r:id="rId13"/>
              </a:rPr>
              <a:t>alex.ashley@hotmail.co.uk</a:t>
            </a:r>
            <a:endParaRPr lang="en-US" sz="1600" dirty="0" smtClean="0"/>
          </a:p>
          <a:p>
            <a:pPr lvl="1"/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dirty="0" smtClean="0">
                <a:hlinkClick r:id="rId14"/>
              </a:rPr>
              <a:t>robert.stacey@intel.com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/>
              <a:t>TGad</a:t>
            </a:r>
            <a:r>
              <a:rPr lang="en-US" sz="1600" dirty="0"/>
              <a:t> – Carlos Cordeiro – </a:t>
            </a:r>
            <a:r>
              <a:rPr lang="en-US" sz="1600" dirty="0">
                <a:hlinkClick r:id="rId15"/>
              </a:rPr>
              <a:t>carlos.cordeiro@intel.com</a:t>
            </a:r>
            <a:r>
              <a:rPr lang="en-US" sz="1600" dirty="0"/>
              <a:t> 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6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dirty="0" smtClean="0">
                <a:hlinkClick r:id="rId17"/>
              </a:rPr>
              <a:t>pecclesi@cisco.com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dirty="0" smtClean="0"/>
              <a:t>802.11 Working Group Mandatory Draft Review</a:t>
            </a:r>
          </a:p>
          <a:p>
            <a:pPr lvl="1">
              <a:buFontTx/>
              <a:buNone/>
            </a:pPr>
            <a:r>
              <a:rPr lang="en-US" sz="1600" dirty="0" smtClean="0"/>
              <a:t>802.11-11/</a:t>
            </a:r>
            <a:r>
              <a:rPr lang="en-US" sz="1600" dirty="0" err="1" smtClean="0"/>
              <a:t>615r4</a:t>
            </a:r>
            <a:r>
              <a:rPr lang="en-US" sz="1600" dirty="0" smtClean="0"/>
              <a:t> documents the process. There is an </a:t>
            </a:r>
            <a:r>
              <a:rPr lang="en-US" sz="1600" dirty="0" err="1" smtClean="0"/>
              <a:t>r5</a:t>
            </a:r>
            <a:r>
              <a:rPr lang="en-US" sz="1600" dirty="0" smtClean="0"/>
              <a:t>.</a:t>
            </a:r>
          </a:p>
          <a:p>
            <a:pPr lvl="1">
              <a:buFontTx/>
              <a:buNone/>
            </a:pPr>
            <a:r>
              <a:rPr lang="en-US" sz="1600" dirty="0" smtClean="0"/>
              <a:t>MDR now in the 802.11 Operating Manual 802.11-09/0002r12</a:t>
            </a:r>
          </a:p>
          <a:p>
            <a:r>
              <a:rPr lang="en-US" sz="2000" dirty="0" err="1" smtClean="0"/>
              <a:t>P802.11aa</a:t>
            </a:r>
            <a:r>
              <a:rPr lang="en-US" sz="2000" dirty="0" smtClean="0"/>
              <a:t> </a:t>
            </a:r>
            <a:r>
              <a:rPr lang="en-US" sz="2000" dirty="0" err="1" smtClean="0"/>
              <a:t>D5.0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P802.11ad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P802.11ae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Editorial Coordination before July 2011</a:t>
            </a:r>
          </a:p>
          <a:p>
            <a:r>
              <a:rPr lang="en-US" sz="2000" dirty="0" err="1" smtClean="0"/>
              <a:t>P802.11ac</a:t>
            </a:r>
            <a:r>
              <a:rPr lang="en-US" sz="2000" dirty="0" smtClean="0"/>
              <a:t> </a:t>
            </a:r>
            <a:r>
              <a:rPr lang="en-US" sz="2000" dirty="0" err="1" smtClean="0"/>
              <a:t>D4.0</a:t>
            </a:r>
            <a:r>
              <a:rPr lang="en-US" sz="2000" dirty="0" smtClean="0"/>
              <a:t> went through Working Group Mandatory Draft Review</a:t>
            </a:r>
            <a:r>
              <a:rPr lang="en-US" sz="2000" dirty="0"/>
              <a:t> </a:t>
            </a:r>
            <a:r>
              <a:rPr lang="en-US" sz="2000" dirty="0" smtClean="0"/>
              <a:t>before January 2013</a:t>
            </a:r>
          </a:p>
          <a:p>
            <a:r>
              <a:rPr lang="en-US" sz="2000" dirty="0" smtClean="0"/>
              <a:t>P802.11af D4.0 went through Working Group Mandatory Draft Review before Saturday May 18, 2013</a:t>
            </a:r>
          </a:p>
          <a:p>
            <a:r>
              <a:rPr lang="en-US" sz="2000" dirty="0" smtClean="0"/>
              <a:t>We are in the </a:t>
            </a:r>
            <a:r>
              <a:rPr lang="en-US" sz="2000" dirty="0" err="1" smtClean="0"/>
              <a:t>REVmc</a:t>
            </a:r>
            <a:r>
              <a:rPr lang="en-US" sz="2000" dirty="0" smtClean="0"/>
              <a:t> MDR process - 802.11-14/781r2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11-09-1034-09-0000-wg11-style-guide.doc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2014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306270"/>
              </p:ext>
            </p:extLst>
          </p:nvPr>
        </p:nvGraphicFramePr>
        <p:xfrm>
          <a:off x="914400" y="2398816"/>
          <a:ext cx="7772400" cy="2880360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Oct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802.11-2012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802.11REVmc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802.11-2015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2014</a:t>
            </a:r>
            <a:endParaRPr lang="en-US" sz="1400" b="1" dirty="0">
              <a:solidFill>
                <a:srgbClr val="FF0000"/>
              </a:solidFill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</a:t>
            </a:r>
            <a:r>
              <a:rPr lang="en-US" sz="1400" dirty="0" smtClean="0">
                <a:hlinkClick r:id="rId3"/>
              </a:rPr>
              <a:t>grouper.ieee.org/groups/802/11/Reports/802.11_Timelines.htm</a:t>
            </a:r>
            <a:endParaRPr lang="en-US" sz="1400" dirty="0" smtClean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July 2014 </a:t>
            </a:r>
            <a:r>
              <a:rPr lang="en-US" sz="1600" dirty="0" smtClean="0"/>
              <a:t>Editors changed the running order and will revisit in </a:t>
            </a:r>
            <a:r>
              <a:rPr lang="en-US" sz="1600" dirty="0" smtClean="0">
                <a:solidFill>
                  <a:srgbClr val="FF0000"/>
                </a:solidFill>
              </a:rPr>
              <a:t>November 2014</a:t>
            </a:r>
            <a:r>
              <a:rPr lang="en-US" sz="1600" dirty="0" smtClean="0"/>
              <a:t>, maintaining this order in the interim </a:t>
            </a:r>
            <a:endParaRPr lang="en-US" sz="1600" dirty="0"/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808466"/>
              </p:ext>
            </p:extLst>
          </p:nvPr>
        </p:nvGraphicFramePr>
        <p:xfrm>
          <a:off x="457200" y="1371600"/>
          <a:ext cx="8077200" cy="330708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38221"/>
                <a:gridCol w="381000"/>
                <a:gridCol w="457200"/>
                <a:gridCol w="533400"/>
                <a:gridCol w="304800"/>
                <a:gridCol w="609600"/>
                <a:gridCol w="533400"/>
                <a:gridCol w="533400"/>
                <a:gridCol w="1828800"/>
                <a:gridCol w="1143000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Emily Qi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9.0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2.5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11.0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Alfred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Asterjadhi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Jiamin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Chen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14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rgbClr val="0000CC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0.01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2012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6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solidFill>
                  <a:srgbClr val="FF0000"/>
                </a:solidFill>
                <a:latin typeface="Arial" charset="0"/>
              </a:rPr>
              <a:t>July 2014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96913" y="691116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 There is likelihood we should use .</a:t>
            </a:r>
            <a:r>
              <a:rPr lang="en-GB" dirty="0" err="1" smtClean="0"/>
              <a:t>emf</a:t>
            </a:r>
            <a:endParaRPr lang="en-GB" dirty="0" smtClean="0"/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MIB is available (2012, ae2012, aa2012, ad2012, acD5.0, afD5.0. mcD3.0)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2014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633</Words>
  <Application>Microsoft Office PowerPoint</Application>
  <PresentationFormat>On-screen Show (4:3)</PresentationFormat>
  <Paragraphs>191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Default Design</vt:lpstr>
      <vt:lpstr>Document</vt:lpstr>
      <vt:lpstr>802.11 WG Editor’s Meeting (July ‘14)</vt:lpstr>
      <vt:lpstr>Volunteer Editor Contacts</vt:lpstr>
      <vt:lpstr>MDR Status</vt:lpstr>
      <vt:lpstr>802.11 Style Guide</vt:lpstr>
      <vt:lpstr>Editor Amendment Ordering</vt:lpstr>
      <vt:lpstr>Draft Development Snapshot</vt:lpstr>
      <vt:lpstr>MIB style, Visio and Frame practices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2012-11-02T16:14:11Z</dcterms:created>
  <dcterms:modified xsi:type="dcterms:W3CDTF">2014-07-17T20:32:46Z</dcterms:modified>
</cp:coreProperties>
</file>