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92" r:id="rId5"/>
    <p:sldId id="293" r:id="rId6"/>
    <p:sldId id="312" r:id="rId7"/>
    <p:sldId id="315" r:id="rId8"/>
    <p:sldId id="316" r:id="rId9"/>
    <p:sldId id="314" r:id="rId10"/>
    <p:sldId id="262" r:id="rId11"/>
    <p:sldId id="264" r:id="rId12"/>
    <p:sldId id="31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00265037" initials="s" lastIdx="14" clrIdx="0"/>
  <p:cmAuthor id="1" name="Phillip Barber" initials="PEB" lastIdx="19" clrIdx="1"/>
  <p:cmAuthor id="2" name="Edward Au" initials="Edward" lastIdx="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 autoAdjust="0"/>
  </p:normalViewPr>
  <p:slideViewPr>
    <p:cSldViewPr>
      <p:cViewPr>
        <p:scale>
          <a:sx n="74" d="100"/>
          <a:sy n="74" d="100"/>
        </p:scale>
        <p:origin x="-128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9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AppData\Local\Microsoft\Windows\Temporary%20Internet%20Files\Content.Outlook\3N791NBH\Box%201%20System%20Simulator%20Calibration%20Template%20HW%20BRCM%20LG%20MRV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Desktop\Box%202%20System%20Simulator%20Calibration%20Template%20HW%20BRCM%20LG%20MRVL%20_v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676734883569898"/>
          <c:y val="5.7273571572784156E-2"/>
          <c:w val="0.83087231635609404"/>
          <c:h val="0.78458388855239247"/>
        </c:manualLayout>
      </c:layout>
      <c:scatterChart>
        <c:scatterStyle val="smoothMarker"/>
        <c:ser>
          <c:idx val="0"/>
          <c:order val="0"/>
          <c:tx>
            <c:strRef>
              <c:f>'SS1 Data'!$D$23</c:f>
              <c:strCache>
                <c:ptCount val="1"/>
                <c:pt idx="0">
                  <c:v>Test 1</c:v>
                </c:pt>
              </c:strCache>
            </c:strRef>
          </c:tx>
          <c:marker>
            <c:symbol val="none"/>
          </c:marker>
          <c:xVal>
            <c:numRef>
              <c:f>'SS1 Data'!$D$24:$D$123</c:f>
              <c:numCache>
                <c:formatCode>General</c:formatCode>
                <c:ptCount val="100"/>
                <c:pt idx="0">
                  <c:v>28.296147775694799</c:v>
                </c:pt>
                <c:pt idx="1">
                  <c:v>30.006541811394687</c:v>
                </c:pt>
                <c:pt idx="2">
                  <c:v>30.960488480594702</c:v>
                </c:pt>
                <c:pt idx="3">
                  <c:v>31.791459455694831</c:v>
                </c:pt>
                <c:pt idx="4">
                  <c:v>32.692283120894807</c:v>
                </c:pt>
                <c:pt idx="5">
                  <c:v>33.321687540194525</c:v>
                </c:pt>
                <c:pt idx="6">
                  <c:v>34.007979193094577</c:v>
                </c:pt>
                <c:pt idx="7">
                  <c:v>34.496806089294523</c:v>
                </c:pt>
                <c:pt idx="8">
                  <c:v>34.9551550992947</c:v>
                </c:pt>
                <c:pt idx="9">
                  <c:v>35.327960844694701</c:v>
                </c:pt>
                <c:pt idx="10">
                  <c:v>35.781264474594693</c:v>
                </c:pt>
                <c:pt idx="11">
                  <c:v>36.050035912694703</c:v>
                </c:pt>
                <c:pt idx="12">
                  <c:v>36.401015702994698</c:v>
                </c:pt>
                <c:pt idx="13">
                  <c:v>36.747470371094799</c:v>
                </c:pt>
                <c:pt idx="14">
                  <c:v>37.046758277494703</c:v>
                </c:pt>
                <c:pt idx="15">
                  <c:v>37.4292161506947</c:v>
                </c:pt>
                <c:pt idx="16">
                  <c:v>37.734826845894702</c:v>
                </c:pt>
                <c:pt idx="17">
                  <c:v>37.978663578194578</c:v>
                </c:pt>
                <c:pt idx="18">
                  <c:v>38.227413666194813</c:v>
                </c:pt>
                <c:pt idx="19">
                  <c:v>38.498970663794701</c:v>
                </c:pt>
                <c:pt idx="20">
                  <c:v>38.745544448394703</c:v>
                </c:pt>
                <c:pt idx="21">
                  <c:v>38.972232832194976</c:v>
                </c:pt>
                <c:pt idx="22">
                  <c:v>39.171199793494701</c:v>
                </c:pt>
                <c:pt idx="23">
                  <c:v>39.414267781794521</c:v>
                </c:pt>
                <c:pt idx="24">
                  <c:v>39.648101563494798</c:v>
                </c:pt>
                <c:pt idx="25">
                  <c:v>39.891215952794703</c:v>
                </c:pt>
                <c:pt idx="26">
                  <c:v>40.175164534394703</c:v>
                </c:pt>
                <c:pt idx="27">
                  <c:v>40.475408245394703</c:v>
                </c:pt>
                <c:pt idx="28">
                  <c:v>40.710243596094593</c:v>
                </c:pt>
                <c:pt idx="29">
                  <c:v>40.982429486394508</c:v>
                </c:pt>
                <c:pt idx="30">
                  <c:v>41.171485558994704</c:v>
                </c:pt>
                <c:pt idx="31">
                  <c:v>41.365441603094524</c:v>
                </c:pt>
                <c:pt idx="32">
                  <c:v>41.567812364494699</c:v>
                </c:pt>
                <c:pt idx="33">
                  <c:v>41.815693027794524</c:v>
                </c:pt>
                <c:pt idx="34">
                  <c:v>42.009681676294612</c:v>
                </c:pt>
                <c:pt idx="35">
                  <c:v>42.241288771594547</c:v>
                </c:pt>
                <c:pt idx="36">
                  <c:v>42.435896105094585</c:v>
                </c:pt>
                <c:pt idx="37">
                  <c:v>42.6605896373947</c:v>
                </c:pt>
                <c:pt idx="38">
                  <c:v>42.889864905894441</c:v>
                </c:pt>
                <c:pt idx="39">
                  <c:v>43.112991695694539</c:v>
                </c:pt>
                <c:pt idx="40">
                  <c:v>43.312159401994798</c:v>
                </c:pt>
                <c:pt idx="41">
                  <c:v>43.486224228394804</c:v>
                </c:pt>
                <c:pt idx="42">
                  <c:v>43.654974085294441</c:v>
                </c:pt>
                <c:pt idx="43">
                  <c:v>43.93374980929454</c:v>
                </c:pt>
                <c:pt idx="44">
                  <c:v>44.123323213594823</c:v>
                </c:pt>
                <c:pt idx="45">
                  <c:v>44.309577877794524</c:v>
                </c:pt>
                <c:pt idx="46">
                  <c:v>44.482237081394508</c:v>
                </c:pt>
                <c:pt idx="47">
                  <c:v>44.663528582094699</c:v>
                </c:pt>
                <c:pt idx="48">
                  <c:v>44.893824350494548</c:v>
                </c:pt>
                <c:pt idx="49">
                  <c:v>45.134261143694523</c:v>
                </c:pt>
                <c:pt idx="50">
                  <c:v>45.336506272594697</c:v>
                </c:pt>
                <c:pt idx="51">
                  <c:v>45.538923479694525</c:v>
                </c:pt>
                <c:pt idx="52">
                  <c:v>45.732648577194702</c:v>
                </c:pt>
                <c:pt idx="53">
                  <c:v>45.93118655729441</c:v>
                </c:pt>
                <c:pt idx="54">
                  <c:v>46.178701827194807</c:v>
                </c:pt>
                <c:pt idx="55">
                  <c:v>46.39989896139457</c:v>
                </c:pt>
                <c:pt idx="56">
                  <c:v>46.586105526794697</c:v>
                </c:pt>
                <c:pt idx="57">
                  <c:v>46.841168313294524</c:v>
                </c:pt>
                <c:pt idx="58">
                  <c:v>47.068720755194697</c:v>
                </c:pt>
                <c:pt idx="59">
                  <c:v>47.341880475094342</c:v>
                </c:pt>
                <c:pt idx="60">
                  <c:v>47.519864390994577</c:v>
                </c:pt>
                <c:pt idx="61">
                  <c:v>47.787590153194593</c:v>
                </c:pt>
                <c:pt idx="62">
                  <c:v>48.022825628194838</c:v>
                </c:pt>
                <c:pt idx="63">
                  <c:v>48.299262171794702</c:v>
                </c:pt>
                <c:pt idx="64">
                  <c:v>48.537499415194524</c:v>
                </c:pt>
                <c:pt idx="65">
                  <c:v>48.698330570794838</c:v>
                </c:pt>
                <c:pt idx="66">
                  <c:v>48.9209898847947</c:v>
                </c:pt>
                <c:pt idx="67">
                  <c:v>49.094429211294525</c:v>
                </c:pt>
                <c:pt idx="68">
                  <c:v>49.3347023754947</c:v>
                </c:pt>
                <c:pt idx="69">
                  <c:v>49.550425536794577</c:v>
                </c:pt>
                <c:pt idx="70">
                  <c:v>49.805653430794585</c:v>
                </c:pt>
                <c:pt idx="71">
                  <c:v>50.040965137594711</c:v>
                </c:pt>
                <c:pt idx="72">
                  <c:v>50.308590119894703</c:v>
                </c:pt>
                <c:pt idx="73">
                  <c:v>50.559244124194578</c:v>
                </c:pt>
                <c:pt idx="74">
                  <c:v>50.824129073494539</c:v>
                </c:pt>
                <c:pt idx="75">
                  <c:v>51.077997658494525</c:v>
                </c:pt>
                <c:pt idx="76">
                  <c:v>51.360644145394524</c:v>
                </c:pt>
                <c:pt idx="77">
                  <c:v>51.650572826794807</c:v>
                </c:pt>
                <c:pt idx="78">
                  <c:v>51.931035902794697</c:v>
                </c:pt>
                <c:pt idx="79">
                  <c:v>52.255623529694525</c:v>
                </c:pt>
                <c:pt idx="80">
                  <c:v>52.544131779894578</c:v>
                </c:pt>
                <c:pt idx="81">
                  <c:v>52.891104847594697</c:v>
                </c:pt>
                <c:pt idx="82">
                  <c:v>53.147379122094698</c:v>
                </c:pt>
                <c:pt idx="83">
                  <c:v>53.474797230894701</c:v>
                </c:pt>
                <c:pt idx="84">
                  <c:v>53.845532072094699</c:v>
                </c:pt>
                <c:pt idx="85">
                  <c:v>54.180932649094807</c:v>
                </c:pt>
                <c:pt idx="86">
                  <c:v>54.555476138594699</c:v>
                </c:pt>
                <c:pt idx="87">
                  <c:v>54.998948349694807</c:v>
                </c:pt>
                <c:pt idx="88">
                  <c:v>55.439690506894593</c:v>
                </c:pt>
                <c:pt idx="89">
                  <c:v>55.861775687594701</c:v>
                </c:pt>
                <c:pt idx="90">
                  <c:v>56.509153297694702</c:v>
                </c:pt>
                <c:pt idx="91">
                  <c:v>56.991872906694702</c:v>
                </c:pt>
                <c:pt idx="92">
                  <c:v>57.573449284794577</c:v>
                </c:pt>
                <c:pt idx="93">
                  <c:v>58.059774119194593</c:v>
                </c:pt>
                <c:pt idx="94">
                  <c:v>58.831726873494524</c:v>
                </c:pt>
                <c:pt idx="95">
                  <c:v>59.758559963594699</c:v>
                </c:pt>
                <c:pt idx="96">
                  <c:v>60.728018353494861</c:v>
                </c:pt>
                <c:pt idx="97">
                  <c:v>62.017138282394697</c:v>
                </c:pt>
                <c:pt idx="98">
                  <c:v>63.924444132394555</c:v>
                </c:pt>
                <c:pt idx="99">
                  <c:v>78.198022741694658</c:v>
                </c:pt>
              </c:numCache>
            </c:numRef>
          </c:xVal>
          <c:yVal>
            <c:numRef>
              <c:f>'SS1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'SS1 Data'!$E$23</c:f>
              <c:strCache>
                <c:ptCount val="1"/>
                <c:pt idx="0">
                  <c:v>Test 2</c:v>
                </c:pt>
              </c:strCache>
            </c:strRef>
          </c:tx>
          <c:marker>
            <c:symbol val="none"/>
          </c:marker>
          <c:xVal>
            <c:numRef>
              <c:f>'SS1 Data'!$E$24:$E$123</c:f>
              <c:numCache>
                <c:formatCode>General</c:formatCode>
                <c:ptCount val="100"/>
                <c:pt idx="0">
                  <c:v>-11.724379301189698</c:v>
                </c:pt>
                <c:pt idx="1">
                  <c:v>-8.8041490427281595</c:v>
                </c:pt>
                <c:pt idx="2">
                  <c:v>-6.4841599383940496</c:v>
                </c:pt>
                <c:pt idx="3">
                  <c:v>-4.8928449760057378</c:v>
                </c:pt>
                <c:pt idx="4">
                  <c:v>-3.6335133377717899</c:v>
                </c:pt>
                <c:pt idx="5">
                  <c:v>-2.6981305899633186</c:v>
                </c:pt>
                <c:pt idx="6">
                  <c:v>-1.8980532031456601</c:v>
                </c:pt>
                <c:pt idx="7">
                  <c:v>-1.1580910188524498</c:v>
                </c:pt>
                <c:pt idx="8">
                  <c:v>-0.43590455559250207</c:v>
                </c:pt>
                <c:pt idx="9">
                  <c:v>0.24678344728471999</c:v>
                </c:pt>
                <c:pt idx="10">
                  <c:v>0.80309198143550764</c:v>
                </c:pt>
                <c:pt idx="11">
                  <c:v>1.52669745148556</c:v>
                </c:pt>
                <c:pt idx="12">
                  <c:v>2.2187460562716099</c:v>
                </c:pt>
                <c:pt idx="13">
                  <c:v>2.6521368225315012</c:v>
                </c:pt>
                <c:pt idx="14">
                  <c:v>3.11492534907992</c:v>
                </c:pt>
                <c:pt idx="15">
                  <c:v>3.6209720369725202</c:v>
                </c:pt>
                <c:pt idx="16">
                  <c:v>4.0001058274947354</c:v>
                </c:pt>
                <c:pt idx="17">
                  <c:v>4.3832471828226183</c:v>
                </c:pt>
                <c:pt idx="18">
                  <c:v>4.8641064788427215</c:v>
                </c:pt>
                <c:pt idx="19">
                  <c:v>5.2712865384587495</c:v>
                </c:pt>
                <c:pt idx="20">
                  <c:v>5.6457979948917734</c:v>
                </c:pt>
                <c:pt idx="21">
                  <c:v>6.0290576049151703</c:v>
                </c:pt>
                <c:pt idx="22">
                  <c:v>6.3242007286571456</c:v>
                </c:pt>
                <c:pt idx="23">
                  <c:v>6.6419950000646004</c:v>
                </c:pt>
                <c:pt idx="24">
                  <c:v>7.0816334165655599</c:v>
                </c:pt>
                <c:pt idx="25">
                  <c:v>7.3961887331424885</c:v>
                </c:pt>
                <c:pt idx="26">
                  <c:v>7.67434936110328</c:v>
                </c:pt>
                <c:pt idx="27">
                  <c:v>7.970343392262742</c:v>
                </c:pt>
                <c:pt idx="28">
                  <c:v>8.2480817781151057</c:v>
                </c:pt>
                <c:pt idx="29">
                  <c:v>8.5097390188813513</c:v>
                </c:pt>
                <c:pt idx="30">
                  <c:v>8.7424132835379194</c:v>
                </c:pt>
                <c:pt idx="31">
                  <c:v>9.0286124059113089</c:v>
                </c:pt>
                <c:pt idx="32">
                  <c:v>9.2466832904408687</c:v>
                </c:pt>
                <c:pt idx="33">
                  <c:v>9.5420928305146528</c:v>
                </c:pt>
                <c:pt idx="34">
                  <c:v>9.8774986212839728</c:v>
                </c:pt>
                <c:pt idx="35">
                  <c:v>10.188801462649563</c:v>
                </c:pt>
                <c:pt idx="36">
                  <c:v>10.495195837562953</c:v>
                </c:pt>
                <c:pt idx="37">
                  <c:v>10.824867944504399</c:v>
                </c:pt>
                <c:pt idx="38">
                  <c:v>11.062818977324104</c:v>
                </c:pt>
                <c:pt idx="39">
                  <c:v>11.346548051851904</c:v>
                </c:pt>
                <c:pt idx="40">
                  <c:v>11.612439611025961</c:v>
                </c:pt>
                <c:pt idx="41">
                  <c:v>11.88897037988</c:v>
                </c:pt>
                <c:pt idx="42">
                  <c:v>12.171387677797204</c:v>
                </c:pt>
                <c:pt idx="43">
                  <c:v>12.423391628767099</c:v>
                </c:pt>
                <c:pt idx="44">
                  <c:v>12.738271554618967</c:v>
                </c:pt>
                <c:pt idx="45">
                  <c:v>12.9676079831307</c:v>
                </c:pt>
                <c:pt idx="46">
                  <c:v>13.2358540376144</c:v>
                </c:pt>
                <c:pt idx="47">
                  <c:v>13.532678713909799</c:v>
                </c:pt>
                <c:pt idx="48">
                  <c:v>13.77011701618823</c:v>
                </c:pt>
                <c:pt idx="49">
                  <c:v>14.0565271010398</c:v>
                </c:pt>
                <c:pt idx="50">
                  <c:v>14.3097014611009</c:v>
                </c:pt>
                <c:pt idx="51">
                  <c:v>14.603818579660302</c:v>
                </c:pt>
                <c:pt idx="52">
                  <c:v>14.867029208474102</c:v>
                </c:pt>
                <c:pt idx="53">
                  <c:v>15.1043890522133</c:v>
                </c:pt>
                <c:pt idx="54">
                  <c:v>15.366765905942502</c:v>
                </c:pt>
                <c:pt idx="55">
                  <c:v>15.578682719855006</c:v>
                </c:pt>
                <c:pt idx="56">
                  <c:v>15.845233407531101</c:v>
                </c:pt>
                <c:pt idx="57">
                  <c:v>16.153097818823799</c:v>
                </c:pt>
                <c:pt idx="58">
                  <c:v>16.439780945479942</c:v>
                </c:pt>
                <c:pt idx="59">
                  <c:v>16.675480252403688</c:v>
                </c:pt>
                <c:pt idx="60">
                  <c:v>16.963481717454705</c:v>
                </c:pt>
                <c:pt idx="61">
                  <c:v>17.308596281360419</c:v>
                </c:pt>
                <c:pt idx="62">
                  <c:v>17.639776515337289</c:v>
                </c:pt>
                <c:pt idx="63">
                  <c:v>17.941547932206589</c:v>
                </c:pt>
                <c:pt idx="64">
                  <c:v>18.269190825893102</c:v>
                </c:pt>
                <c:pt idx="65">
                  <c:v>18.564292109188987</c:v>
                </c:pt>
                <c:pt idx="66">
                  <c:v>18.8473353876572</c:v>
                </c:pt>
                <c:pt idx="67">
                  <c:v>19.166335536972319</c:v>
                </c:pt>
                <c:pt idx="68">
                  <c:v>19.425720716915489</c:v>
                </c:pt>
                <c:pt idx="69">
                  <c:v>19.78029767276097</c:v>
                </c:pt>
                <c:pt idx="70">
                  <c:v>20.1002062488589</c:v>
                </c:pt>
                <c:pt idx="71">
                  <c:v>20.423687975663189</c:v>
                </c:pt>
                <c:pt idx="72">
                  <c:v>20.7945543323425</c:v>
                </c:pt>
                <c:pt idx="73">
                  <c:v>21.173426907925631</c:v>
                </c:pt>
                <c:pt idx="74">
                  <c:v>21.515630678960189</c:v>
                </c:pt>
                <c:pt idx="75">
                  <c:v>21.8077177615491</c:v>
                </c:pt>
                <c:pt idx="76">
                  <c:v>22.178624197852201</c:v>
                </c:pt>
                <c:pt idx="77">
                  <c:v>22.657154852635131</c:v>
                </c:pt>
                <c:pt idx="78">
                  <c:v>22.993805164167799</c:v>
                </c:pt>
                <c:pt idx="79">
                  <c:v>23.361288886722189</c:v>
                </c:pt>
                <c:pt idx="80">
                  <c:v>23.812652861184187</c:v>
                </c:pt>
                <c:pt idx="81">
                  <c:v>24.254181890792101</c:v>
                </c:pt>
                <c:pt idx="82">
                  <c:v>24.6541298648756</c:v>
                </c:pt>
                <c:pt idx="83">
                  <c:v>25.143799725912899</c:v>
                </c:pt>
                <c:pt idx="84">
                  <c:v>25.581381446788001</c:v>
                </c:pt>
                <c:pt idx="85">
                  <c:v>26.146170601476101</c:v>
                </c:pt>
                <c:pt idx="86">
                  <c:v>26.585774873304004</c:v>
                </c:pt>
                <c:pt idx="87">
                  <c:v>27.213155294796035</c:v>
                </c:pt>
                <c:pt idx="88">
                  <c:v>27.877465381040931</c:v>
                </c:pt>
                <c:pt idx="89">
                  <c:v>28.55206110620248</c:v>
                </c:pt>
                <c:pt idx="90">
                  <c:v>29.393639791446986</c:v>
                </c:pt>
                <c:pt idx="91">
                  <c:v>29.974452084133318</c:v>
                </c:pt>
                <c:pt idx="92">
                  <c:v>30.8631913014916</c:v>
                </c:pt>
                <c:pt idx="93">
                  <c:v>31.7075754668253</c:v>
                </c:pt>
                <c:pt idx="94">
                  <c:v>32.547493727345895</c:v>
                </c:pt>
                <c:pt idx="95">
                  <c:v>34.083687188096818</c:v>
                </c:pt>
                <c:pt idx="96">
                  <c:v>35.9197969438654</c:v>
                </c:pt>
                <c:pt idx="97">
                  <c:v>37.813234202133096</c:v>
                </c:pt>
                <c:pt idx="98">
                  <c:v>41.053641285136017</c:v>
                </c:pt>
                <c:pt idx="99">
                  <c:v>54.757446905927395</c:v>
                </c:pt>
              </c:numCache>
            </c:numRef>
          </c:xVal>
          <c:yVal>
            <c:numRef>
              <c:f>'SS1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'SS1 Data'!$F$23</c:f>
              <c:strCache>
                <c:ptCount val="1"/>
                <c:pt idx="0">
                  <c:v>Test 5 - DL</c:v>
                </c:pt>
              </c:strCache>
            </c:strRef>
          </c:tx>
          <c:marker>
            <c:symbol val="none"/>
          </c:marker>
          <c:xVal>
            <c:numRef>
              <c:f>'SS1 Data'!$F$24:$F$123</c:f>
              <c:numCache>
                <c:formatCode>General</c:formatCode>
                <c:ptCount val="100"/>
                <c:pt idx="0">
                  <c:v>-8.9198097756558905</c:v>
                </c:pt>
                <c:pt idx="1">
                  <c:v>-6.2662088617215899</c:v>
                </c:pt>
                <c:pt idx="2">
                  <c:v>-4.3287610266057355</c:v>
                </c:pt>
                <c:pt idx="3">
                  <c:v>-2.704916761536202</c:v>
                </c:pt>
                <c:pt idx="4">
                  <c:v>-1.4153008967439598</c:v>
                </c:pt>
                <c:pt idx="5">
                  <c:v>-0.59103699751403749</c:v>
                </c:pt>
                <c:pt idx="6">
                  <c:v>0.28198431487108283</c:v>
                </c:pt>
                <c:pt idx="7">
                  <c:v>0.97251477909666773</c:v>
                </c:pt>
                <c:pt idx="8">
                  <c:v>1.7617778301162201</c:v>
                </c:pt>
                <c:pt idx="9">
                  <c:v>2.4665338026312802</c:v>
                </c:pt>
                <c:pt idx="10">
                  <c:v>3.1660604956337193</c:v>
                </c:pt>
                <c:pt idx="11">
                  <c:v>3.7918437019681077</c:v>
                </c:pt>
                <c:pt idx="12">
                  <c:v>4.3166607483334101</c:v>
                </c:pt>
                <c:pt idx="13">
                  <c:v>4.7452894265371599</c:v>
                </c:pt>
                <c:pt idx="14">
                  <c:v>5.2852988038431308</c:v>
                </c:pt>
                <c:pt idx="15">
                  <c:v>5.7522547811986824</c:v>
                </c:pt>
                <c:pt idx="16">
                  <c:v>6.2944911349479797</c:v>
                </c:pt>
                <c:pt idx="17">
                  <c:v>6.6895777888818824</c:v>
                </c:pt>
                <c:pt idx="18">
                  <c:v>7.08625543963079</c:v>
                </c:pt>
                <c:pt idx="19">
                  <c:v>7.4303778261395603</c:v>
                </c:pt>
                <c:pt idx="20">
                  <c:v>7.7880783242361424</c:v>
                </c:pt>
                <c:pt idx="21">
                  <c:v>8.1172194797181483</c:v>
                </c:pt>
                <c:pt idx="22">
                  <c:v>8.4240820411643025</c:v>
                </c:pt>
                <c:pt idx="23">
                  <c:v>8.7443938352177479</c:v>
                </c:pt>
                <c:pt idx="24">
                  <c:v>9.0587332953636768</c:v>
                </c:pt>
                <c:pt idx="25">
                  <c:v>9.427527042343069</c:v>
                </c:pt>
                <c:pt idx="26">
                  <c:v>9.77580323125059</c:v>
                </c:pt>
                <c:pt idx="27">
                  <c:v>10.061410140653098</c:v>
                </c:pt>
                <c:pt idx="28">
                  <c:v>10.30531693419333</c:v>
                </c:pt>
                <c:pt idx="29">
                  <c:v>10.648226860242559</c:v>
                </c:pt>
                <c:pt idx="30">
                  <c:v>10.9084870899328</c:v>
                </c:pt>
                <c:pt idx="31">
                  <c:v>11.196755188874601</c:v>
                </c:pt>
                <c:pt idx="32">
                  <c:v>11.441715706999567</c:v>
                </c:pt>
                <c:pt idx="33">
                  <c:v>11.755984261566949</c:v>
                </c:pt>
                <c:pt idx="34">
                  <c:v>11.984433363309504</c:v>
                </c:pt>
                <c:pt idx="35">
                  <c:v>12.2946366034218</c:v>
                </c:pt>
                <c:pt idx="36">
                  <c:v>12.530900452454398</c:v>
                </c:pt>
                <c:pt idx="37">
                  <c:v>12.7666394309121</c:v>
                </c:pt>
                <c:pt idx="38">
                  <c:v>13.018978846002298</c:v>
                </c:pt>
                <c:pt idx="39">
                  <c:v>13.2545152767507</c:v>
                </c:pt>
                <c:pt idx="40">
                  <c:v>13.5030525007903</c:v>
                </c:pt>
                <c:pt idx="41">
                  <c:v>13.7762157556232</c:v>
                </c:pt>
                <c:pt idx="42">
                  <c:v>14.067243832602006</c:v>
                </c:pt>
                <c:pt idx="43">
                  <c:v>14.3145626760544</c:v>
                </c:pt>
                <c:pt idx="44">
                  <c:v>14.667771157374169</c:v>
                </c:pt>
                <c:pt idx="45">
                  <c:v>14.98474226732983</c:v>
                </c:pt>
                <c:pt idx="46">
                  <c:v>15.223640285670299</c:v>
                </c:pt>
                <c:pt idx="47">
                  <c:v>15.474705687167599</c:v>
                </c:pt>
                <c:pt idx="48">
                  <c:v>15.744372680036738</c:v>
                </c:pt>
                <c:pt idx="49">
                  <c:v>16.043534032382919</c:v>
                </c:pt>
                <c:pt idx="50">
                  <c:v>16.361210953019601</c:v>
                </c:pt>
                <c:pt idx="51">
                  <c:v>16.653978747611006</c:v>
                </c:pt>
                <c:pt idx="52">
                  <c:v>16.955024610027486</c:v>
                </c:pt>
                <c:pt idx="53">
                  <c:v>17.185222070766685</c:v>
                </c:pt>
                <c:pt idx="54">
                  <c:v>17.420386120559989</c:v>
                </c:pt>
                <c:pt idx="55">
                  <c:v>17.663596301392989</c:v>
                </c:pt>
                <c:pt idx="56">
                  <c:v>17.9171407941908</c:v>
                </c:pt>
                <c:pt idx="57">
                  <c:v>18.197719083166742</c:v>
                </c:pt>
                <c:pt idx="58">
                  <c:v>18.484634125116987</c:v>
                </c:pt>
                <c:pt idx="59">
                  <c:v>18.751948513029799</c:v>
                </c:pt>
                <c:pt idx="60">
                  <c:v>18.949143580472889</c:v>
                </c:pt>
                <c:pt idx="61">
                  <c:v>19.241677850979542</c:v>
                </c:pt>
                <c:pt idx="62">
                  <c:v>19.501215946135186</c:v>
                </c:pt>
                <c:pt idx="63">
                  <c:v>19.755654361219101</c:v>
                </c:pt>
                <c:pt idx="64">
                  <c:v>20.092067040375831</c:v>
                </c:pt>
                <c:pt idx="65">
                  <c:v>20.319165326490214</c:v>
                </c:pt>
                <c:pt idx="66">
                  <c:v>20.621995757265331</c:v>
                </c:pt>
                <c:pt idx="67">
                  <c:v>20.942216301340284</c:v>
                </c:pt>
                <c:pt idx="68">
                  <c:v>21.292990732711086</c:v>
                </c:pt>
                <c:pt idx="69">
                  <c:v>21.6153907242218</c:v>
                </c:pt>
                <c:pt idx="70">
                  <c:v>21.951888566779999</c:v>
                </c:pt>
                <c:pt idx="71">
                  <c:v>22.280179270495022</c:v>
                </c:pt>
                <c:pt idx="72">
                  <c:v>22.566444401627219</c:v>
                </c:pt>
                <c:pt idx="73">
                  <c:v>22.934729948898799</c:v>
                </c:pt>
                <c:pt idx="74">
                  <c:v>23.291561098490298</c:v>
                </c:pt>
                <c:pt idx="75">
                  <c:v>23.628184623873899</c:v>
                </c:pt>
                <c:pt idx="76">
                  <c:v>23.989789154465434</c:v>
                </c:pt>
                <c:pt idx="77">
                  <c:v>24.348902672018099</c:v>
                </c:pt>
                <c:pt idx="78">
                  <c:v>24.693955476319235</c:v>
                </c:pt>
                <c:pt idx="79">
                  <c:v>25.130176756291661</c:v>
                </c:pt>
                <c:pt idx="80">
                  <c:v>25.500153532223038</c:v>
                </c:pt>
                <c:pt idx="81">
                  <c:v>25.865026600902922</c:v>
                </c:pt>
                <c:pt idx="82">
                  <c:v>26.349507948708187</c:v>
                </c:pt>
                <c:pt idx="83">
                  <c:v>26.836002482007</c:v>
                </c:pt>
                <c:pt idx="84">
                  <c:v>27.402886900766827</c:v>
                </c:pt>
                <c:pt idx="85">
                  <c:v>27.882498295587631</c:v>
                </c:pt>
                <c:pt idx="86">
                  <c:v>28.4000936608514</c:v>
                </c:pt>
                <c:pt idx="87">
                  <c:v>29.029805899896669</c:v>
                </c:pt>
                <c:pt idx="88">
                  <c:v>29.645273251555189</c:v>
                </c:pt>
                <c:pt idx="89">
                  <c:v>30.161411343229886</c:v>
                </c:pt>
                <c:pt idx="90">
                  <c:v>30.963810001640088</c:v>
                </c:pt>
                <c:pt idx="91">
                  <c:v>31.654874158879807</c:v>
                </c:pt>
                <c:pt idx="92">
                  <c:v>32.519948378316094</c:v>
                </c:pt>
                <c:pt idx="93">
                  <c:v>33.434433100700595</c:v>
                </c:pt>
                <c:pt idx="94">
                  <c:v>34.463418653497897</c:v>
                </c:pt>
                <c:pt idx="95">
                  <c:v>35.720672389319411</c:v>
                </c:pt>
                <c:pt idx="96">
                  <c:v>37.258685414088198</c:v>
                </c:pt>
                <c:pt idx="97">
                  <c:v>39.832058735985612</c:v>
                </c:pt>
                <c:pt idx="98">
                  <c:v>42.514773699635548</c:v>
                </c:pt>
                <c:pt idx="99">
                  <c:v>55.729376821461976</c:v>
                </c:pt>
              </c:numCache>
            </c:numRef>
          </c:xVal>
          <c:yVal>
            <c:numRef>
              <c:f>'SS1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'SS1 Data'!$G$23</c:f>
              <c:strCache>
                <c:ptCount val="1"/>
                <c:pt idx="0">
                  <c:v>Test 5 - UL</c:v>
                </c:pt>
              </c:strCache>
            </c:strRef>
          </c:tx>
          <c:marker>
            <c:symbol val="none"/>
          </c:marker>
          <c:xVal>
            <c:numRef>
              <c:f>'SS1 Data'!$G$24:$G$123</c:f>
              <c:numCache>
                <c:formatCode>General</c:formatCode>
                <c:ptCount val="100"/>
                <c:pt idx="0">
                  <c:v>-14.727211248021071</c:v>
                </c:pt>
                <c:pt idx="1">
                  <c:v>-11.9254430701708</c:v>
                </c:pt>
                <c:pt idx="2">
                  <c:v>-10.262244036954106</c:v>
                </c:pt>
                <c:pt idx="3">
                  <c:v>-9.1663101735344039</c:v>
                </c:pt>
                <c:pt idx="4">
                  <c:v>-8.1409136442688119</c:v>
                </c:pt>
                <c:pt idx="5">
                  <c:v>-6.9651073015874285</c:v>
                </c:pt>
                <c:pt idx="6">
                  <c:v>-6.2818973453354703</c:v>
                </c:pt>
                <c:pt idx="7">
                  <c:v>-5.4255798627649066</c:v>
                </c:pt>
                <c:pt idx="8">
                  <c:v>-4.8203598088643496</c:v>
                </c:pt>
                <c:pt idx="9">
                  <c:v>-4.2211988801483802</c:v>
                </c:pt>
                <c:pt idx="10">
                  <c:v>-3.7306652195738521</c:v>
                </c:pt>
                <c:pt idx="11">
                  <c:v>-3.1550405012729899</c:v>
                </c:pt>
                <c:pt idx="12">
                  <c:v>-2.6113075951563576</c:v>
                </c:pt>
                <c:pt idx="13">
                  <c:v>-2.1396884616254277</c:v>
                </c:pt>
                <c:pt idx="14">
                  <c:v>-1.66808193722243</c:v>
                </c:pt>
                <c:pt idx="15">
                  <c:v>-1.1596995388253299</c:v>
                </c:pt>
                <c:pt idx="16">
                  <c:v>-0.78327676068576557</c:v>
                </c:pt>
                <c:pt idx="17">
                  <c:v>-0.39714551909490725</c:v>
                </c:pt>
                <c:pt idx="18">
                  <c:v>5.273921478164588E-2</c:v>
                </c:pt>
                <c:pt idx="19">
                  <c:v>0.42791669503933755</c:v>
                </c:pt>
                <c:pt idx="20">
                  <c:v>0.80462368363492265</c:v>
                </c:pt>
                <c:pt idx="21">
                  <c:v>1.19280576512298</c:v>
                </c:pt>
                <c:pt idx="22">
                  <c:v>1.5529286020942064</c:v>
                </c:pt>
                <c:pt idx="23">
                  <c:v>1.84649879889373</c:v>
                </c:pt>
                <c:pt idx="24">
                  <c:v>2.16534881140706</c:v>
                </c:pt>
                <c:pt idx="25">
                  <c:v>2.4825035085077412</c:v>
                </c:pt>
                <c:pt idx="26">
                  <c:v>2.8179298230779799</c:v>
                </c:pt>
                <c:pt idx="27">
                  <c:v>3.0535981928486198</c:v>
                </c:pt>
                <c:pt idx="28">
                  <c:v>3.3586652104067616</c:v>
                </c:pt>
                <c:pt idx="29">
                  <c:v>3.63949115545054</c:v>
                </c:pt>
                <c:pt idx="30">
                  <c:v>3.8834555229441867</c:v>
                </c:pt>
                <c:pt idx="31">
                  <c:v>4.2472183470846403</c:v>
                </c:pt>
                <c:pt idx="32">
                  <c:v>4.55194132810922</c:v>
                </c:pt>
                <c:pt idx="33">
                  <c:v>4.7878822624407356</c:v>
                </c:pt>
                <c:pt idx="34">
                  <c:v>5.0275322138852347</c:v>
                </c:pt>
                <c:pt idx="35">
                  <c:v>5.2724406531467798</c:v>
                </c:pt>
                <c:pt idx="36">
                  <c:v>5.5787926776486403</c:v>
                </c:pt>
                <c:pt idx="37">
                  <c:v>5.8369365758866696</c:v>
                </c:pt>
                <c:pt idx="38">
                  <c:v>6.1551519838451698</c:v>
                </c:pt>
                <c:pt idx="39">
                  <c:v>6.4242113063882345</c:v>
                </c:pt>
                <c:pt idx="40">
                  <c:v>6.7222140534419665</c:v>
                </c:pt>
                <c:pt idx="41">
                  <c:v>7.0181619253628424</c:v>
                </c:pt>
                <c:pt idx="42">
                  <c:v>7.2245695784166815</c:v>
                </c:pt>
                <c:pt idx="43">
                  <c:v>7.5283626016882401</c:v>
                </c:pt>
                <c:pt idx="44">
                  <c:v>7.7322020974116441</c:v>
                </c:pt>
                <c:pt idx="45">
                  <c:v>7.9535305555820299</c:v>
                </c:pt>
                <c:pt idx="46">
                  <c:v>8.1767980574085808</c:v>
                </c:pt>
                <c:pt idx="47">
                  <c:v>8.4262985195432538</c:v>
                </c:pt>
                <c:pt idx="48">
                  <c:v>8.6765472143508706</c:v>
                </c:pt>
                <c:pt idx="49">
                  <c:v>8.9121190187249848</c:v>
                </c:pt>
                <c:pt idx="50">
                  <c:v>9.1780183567737819</c:v>
                </c:pt>
                <c:pt idx="51">
                  <c:v>9.5006996562132748</c:v>
                </c:pt>
                <c:pt idx="52">
                  <c:v>9.8483439873820409</c:v>
                </c:pt>
                <c:pt idx="53">
                  <c:v>10.12764955831563</c:v>
                </c:pt>
                <c:pt idx="54">
                  <c:v>10.4515615897004</c:v>
                </c:pt>
                <c:pt idx="55">
                  <c:v>10.7395150090407</c:v>
                </c:pt>
                <c:pt idx="56">
                  <c:v>10.997660610193</c:v>
                </c:pt>
                <c:pt idx="57">
                  <c:v>11.2851701340056</c:v>
                </c:pt>
                <c:pt idx="58">
                  <c:v>11.567467909861104</c:v>
                </c:pt>
                <c:pt idx="59">
                  <c:v>11.846147986082499</c:v>
                </c:pt>
                <c:pt idx="60">
                  <c:v>12.144938051112867</c:v>
                </c:pt>
                <c:pt idx="61">
                  <c:v>12.460068512388334</c:v>
                </c:pt>
                <c:pt idx="62">
                  <c:v>12.723419964768</c:v>
                </c:pt>
                <c:pt idx="63">
                  <c:v>13.0288158715412</c:v>
                </c:pt>
                <c:pt idx="64">
                  <c:v>13.237102008615301</c:v>
                </c:pt>
                <c:pt idx="65">
                  <c:v>13.541126219855904</c:v>
                </c:pt>
                <c:pt idx="66">
                  <c:v>13.8973098954738</c:v>
                </c:pt>
                <c:pt idx="67">
                  <c:v>14.205667196063599</c:v>
                </c:pt>
                <c:pt idx="68">
                  <c:v>14.544506206763424</c:v>
                </c:pt>
                <c:pt idx="69">
                  <c:v>14.909219494423899</c:v>
                </c:pt>
                <c:pt idx="70">
                  <c:v>15.299621442190752</c:v>
                </c:pt>
                <c:pt idx="71">
                  <c:v>15.5776052642828</c:v>
                </c:pt>
                <c:pt idx="72">
                  <c:v>15.854759089283124</c:v>
                </c:pt>
                <c:pt idx="73">
                  <c:v>16.236740957912886</c:v>
                </c:pt>
                <c:pt idx="74">
                  <c:v>16.561878452039057</c:v>
                </c:pt>
                <c:pt idx="75">
                  <c:v>16.875789787981919</c:v>
                </c:pt>
                <c:pt idx="76">
                  <c:v>17.137193913796398</c:v>
                </c:pt>
                <c:pt idx="77">
                  <c:v>17.473665545256399</c:v>
                </c:pt>
                <c:pt idx="78">
                  <c:v>17.817387557742901</c:v>
                </c:pt>
                <c:pt idx="79">
                  <c:v>18.236794174373927</c:v>
                </c:pt>
                <c:pt idx="80">
                  <c:v>18.681986333281799</c:v>
                </c:pt>
                <c:pt idx="81">
                  <c:v>19.214515958503299</c:v>
                </c:pt>
                <c:pt idx="82">
                  <c:v>19.586404612789927</c:v>
                </c:pt>
                <c:pt idx="83">
                  <c:v>20.041588827940899</c:v>
                </c:pt>
                <c:pt idx="84">
                  <c:v>20.434160074427286</c:v>
                </c:pt>
                <c:pt idx="85">
                  <c:v>21.005409140585627</c:v>
                </c:pt>
                <c:pt idx="86">
                  <c:v>21.4925651678309</c:v>
                </c:pt>
                <c:pt idx="87">
                  <c:v>21.945010738278089</c:v>
                </c:pt>
                <c:pt idx="88">
                  <c:v>22.484420090473911</c:v>
                </c:pt>
                <c:pt idx="89">
                  <c:v>23.193709214015787</c:v>
                </c:pt>
                <c:pt idx="90">
                  <c:v>23.926392755452188</c:v>
                </c:pt>
                <c:pt idx="91">
                  <c:v>24.739870177014069</c:v>
                </c:pt>
                <c:pt idx="92">
                  <c:v>25.489663366139915</c:v>
                </c:pt>
                <c:pt idx="93">
                  <c:v>26.51831443675</c:v>
                </c:pt>
                <c:pt idx="94">
                  <c:v>27.549722270144489</c:v>
                </c:pt>
                <c:pt idx="95">
                  <c:v>28.583584055155502</c:v>
                </c:pt>
                <c:pt idx="96">
                  <c:v>29.963862275147189</c:v>
                </c:pt>
                <c:pt idx="97">
                  <c:v>32.183342113724699</c:v>
                </c:pt>
                <c:pt idx="98">
                  <c:v>35.317423400395441</c:v>
                </c:pt>
                <c:pt idx="99">
                  <c:v>48.832219027655498</c:v>
                </c:pt>
              </c:numCache>
            </c:numRef>
          </c:xVal>
          <c:yVal>
            <c:numRef>
              <c:f>'SS1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axId val="74051584"/>
        <c:axId val="75829248"/>
      </c:scatterChart>
      <c:valAx>
        <c:axId val="74051584"/>
        <c:scaling>
          <c:orientation val="minMax"/>
          <c:max val="80"/>
          <c:min val="-20"/>
        </c:scaling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Box-1</a:t>
                </a:r>
                <a:r>
                  <a:rPr lang="en-US" sz="1200" baseline="0"/>
                  <a:t> Long-term SNR/SINR (dB)</a:t>
                </a:r>
                <a:endParaRPr lang="en-US" sz="1200"/>
              </a:p>
            </c:rich>
          </c:tx>
          <c:layout/>
        </c:title>
        <c:numFmt formatCode="0" sourceLinked="0"/>
        <c:majorTickMark val="none"/>
        <c:tickLblPos val="nextTo"/>
        <c:crossAx val="75829248"/>
        <c:crosses val="autoZero"/>
        <c:crossBetween val="midCat"/>
      </c:valAx>
      <c:valAx>
        <c:axId val="75829248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CDF (%)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4051584"/>
        <c:crossesAt val="-60"/>
        <c:crossBetween val="midCat"/>
      </c:valAx>
    </c:plotArea>
    <c:legend>
      <c:legendPos val="r"/>
      <c:layout>
        <c:manualLayout>
          <c:xMode val="edge"/>
          <c:yMode val="edge"/>
          <c:x val="0.68978066414319872"/>
          <c:y val="0.36934544720371487"/>
          <c:w val="0.20248345953560953"/>
          <c:h val="0.30562164344841508"/>
        </c:manualLayout>
      </c:layout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676734883569943"/>
          <c:y val="5.7273571572784156E-2"/>
          <c:w val="0.83087231635609571"/>
          <c:h val="0.78458388855239247"/>
        </c:manualLayout>
      </c:layout>
      <c:scatterChart>
        <c:scatterStyle val="smoothMarker"/>
        <c:ser>
          <c:idx val="0"/>
          <c:order val="0"/>
          <c:tx>
            <c:strRef>
              <c:f>'SS1 Data'!$C$23</c:f>
              <c:strCache>
                <c:ptCount val="1"/>
                <c:pt idx="0">
                  <c:v>Test 1 - per tone</c:v>
                </c:pt>
              </c:strCache>
            </c:strRef>
          </c:tx>
          <c:marker>
            <c:symbol val="none"/>
          </c:marker>
          <c:xVal>
            <c:numRef>
              <c:f>'SS1 Data'!$C$24:$C$123</c:f>
              <c:numCache>
                <c:formatCode>General</c:formatCode>
                <c:ptCount val="100"/>
                <c:pt idx="0">
                  <c:v>19.5953974106</c:v>
                </c:pt>
                <c:pt idx="1">
                  <c:v>22.755728857099989</c:v>
                </c:pt>
                <c:pt idx="2">
                  <c:v>24.607383900599999</c:v>
                </c:pt>
                <c:pt idx="3">
                  <c:v>25.947870537699988</c:v>
                </c:pt>
                <c:pt idx="4">
                  <c:v>27.016508117300031</c:v>
                </c:pt>
                <c:pt idx="5">
                  <c:v>27.895233397899986</c:v>
                </c:pt>
                <c:pt idx="6">
                  <c:v>28.673003952599988</c:v>
                </c:pt>
                <c:pt idx="7">
                  <c:v>29.355842446299999</c:v>
                </c:pt>
                <c:pt idx="8">
                  <c:v>29.978686520699952</c:v>
                </c:pt>
                <c:pt idx="9">
                  <c:v>30.548874360500001</c:v>
                </c:pt>
                <c:pt idx="10">
                  <c:v>31.078418083799956</c:v>
                </c:pt>
                <c:pt idx="11">
                  <c:v>31.573633422299999</c:v>
                </c:pt>
                <c:pt idx="12">
                  <c:v>32.039265569499996</c:v>
                </c:pt>
                <c:pt idx="13">
                  <c:v>32.469212331300078</c:v>
                </c:pt>
                <c:pt idx="14">
                  <c:v>32.880199142900011</c:v>
                </c:pt>
                <c:pt idx="15">
                  <c:v>33.271501496100001</c:v>
                </c:pt>
                <c:pt idx="16">
                  <c:v>33.650952828200012</c:v>
                </c:pt>
                <c:pt idx="17">
                  <c:v>34.011848637499995</c:v>
                </c:pt>
                <c:pt idx="18">
                  <c:v>34.359578972500003</c:v>
                </c:pt>
                <c:pt idx="19">
                  <c:v>34.694242797200005</c:v>
                </c:pt>
                <c:pt idx="20">
                  <c:v>35.024478896000012</c:v>
                </c:pt>
                <c:pt idx="21">
                  <c:v>35.341221504999915</c:v>
                </c:pt>
                <c:pt idx="22">
                  <c:v>35.65590234750011</c:v>
                </c:pt>
                <c:pt idx="23">
                  <c:v>35.962428301600006</c:v>
                </c:pt>
                <c:pt idx="24">
                  <c:v>36.262949715400012</c:v>
                </c:pt>
                <c:pt idx="25">
                  <c:v>36.555762444200006</c:v>
                </c:pt>
                <c:pt idx="26">
                  <c:v>36.841829414699859</c:v>
                </c:pt>
                <c:pt idx="27">
                  <c:v>37.115295062100003</c:v>
                </c:pt>
                <c:pt idx="28">
                  <c:v>37.3911101116</c:v>
                </c:pt>
                <c:pt idx="29">
                  <c:v>37.667334749500078</c:v>
                </c:pt>
                <c:pt idx="30">
                  <c:v>37.938115518300087</c:v>
                </c:pt>
                <c:pt idx="31">
                  <c:v>38.208844829500002</c:v>
                </c:pt>
                <c:pt idx="32">
                  <c:v>38.477488128799997</c:v>
                </c:pt>
                <c:pt idx="33">
                  <c:v>38.743891286900002</c:v>
                </c:pt>
                <c:pt idx="34">
                  <c:v>39.012075562</c:v>
                </c:pt>
                <c:pt idx="35">
                  <c:v>39.273862212200001</c:v>
                </c:pt>
                <c:pt idx="36">
                  <c:v>39.530580861000004</c:v>
                </c:pt>
                <c:pt idx="37">
                  <c:v>39.789608188500011</c:v>
                </c:pt>
                <c:pt idx="38">
                  <c:v>40.047992354800002</c:v>
                </c:pt>
                <c:pt idx="39">
                  <c:v>40.3052619244</c:v>
                </c:pt>
                <c:pt idx="40">
                  <c:v>40.567266682499998</c:v>
                </c:pt>
                <c:pt idx="41">
                  <c:v>40.822720446300011</c:v>
                </c:pt>
                <c:pt idx="42">
                  <c:v>41.078227131199995</c:v>
                </c:pt>
                <c:pt idx="43">
                  <c:v>41.3356480486</c:v>
                </c:pt>
                <c:pt idx="44">
                  <c:v>41.590590154500013</c:v>
                </c:pt>
                <c:pt idx="45">
                  <c:v>41.845745048800012</c:v>
                </c:pt>
                <c:pt idx="46">
                  <c:v>42.102125839300086</c:v>
                </c:pt>
                <c:pt idx="47">
                  <c:v>42.357781213799868</c:v>
                </c:pt>
                <c:pt idx="48">
                  <c:v>42.614199490799997</c:v>
                </c:pt>
                <c:pt idx="49">
                  <c:v>42.870517694200004</c:v>
                </c:pt>
                <c:pt idx="50">
                  <c:v>43.128829608800011</c:v>
                </c:pt>
                <c:pt idx="51">
                  <c:v>43.385810879899999</c:v>
                </c:pt>
                <c:pt idx="52">
                  <c:v>43.646965939300003</c:v>
                </c:pt>
                <c:pt idx="53">
                  <c:v>43.906824232300004</c:v>
                </c:pt>
                <c:pt idx="54">
                  <c:v>44.1686708696</c:v>
                </c:pt>
                <c:pt idx="55">
                  <c:v>44.425408274100079</c:v>
                </c:pt>
                <c:pt idx="56">
                  <c:v>44.6894193539</c:v>
                </c:pt>
                <c:pt idx="57">
                  <c:v>44.951360764199997</c:v>
                </c:pt>
                <c:pt idx="58">
                  <c:v>45.214933078800001</c:v>
                </c:pt>
                <c:pt idx="59">
                  <c:v>45.478808161899998</c:v>
                </c:pt>
                <c:pt idx="60">
                  <c:v>45.745399769200006</c:v>
                </c:pt>
                <c:pt idx="61">
                  <c:v>46.0135142918</c:v>
                </c:pt>
                <c:pt idx="62">
                  <c:v>46.279245481399997</c:v>
                </c:pt>
                <c:pt idx="63">
                  <c:v>46.554000558999974</c:v>
                </c:pt>
                <c:pt idx="64">
                  <c:v>46.833508057599992</c:v>
                </c:pt>
                <c:pt idx="65">
                  <c:v>47.116164017599999</c:v>
                </c:pt>
                <c:pt idx="66">
                  <c:v>47.402608128400011</c:v>
                </c:pt>
                <c:pt idx="67">
                  <c:v>47.697990427699999</c:v>
                </c:pt>
                <c:pt idx="68">
                  <c:v>47.992861030299999</c:v>
                </c:pt>
                <c:pt idx="69">
                  <c:v>48.285292323200011</c:v>
                </c:pt>
                <c:pt idx="70">
                  <c:v>48.583273800200004</c:v>
                </c:pt>
                <c:pt idx="71">
                  <c:v>48.886707224199995</c:v>
                </c:pt>
                <c:pt idx="72">
                  <c:v>49.192960185000011</c:v>
                </c:pt>
                <c:pt idx="73">
                  <c:v>49.506285352500001</c:v>
                </c:pt>
                <c:pt idx="74">
                  <c:v>49.821662452599945</c:v>
                </c:pt>
                <c:pt idx="75">
                  <c:v>50.142084129099999</c:v>
                </c:pt>
                <c:pt idx="76">
                  <c:v>50.466487978699995</c:v>
                </c:pt>
                <c:pt idx="77">
                  <c:v>50.794855738100125</c:v>
                </c:pt>
                <c:pt idx="78">
                  <c:v>51.133665670999996</c:v>
                </c:pt>
                <c:pt idx="79">
                  <c:v>51.491601567499913</c:v>
                </c:pt>
                <c:pt idx="80">
                  <c:v>51.857411290199998</c:v>
                </c:pt>
                <c:pt idx="81">
                  <c:v>52.240265400599995</c:v>
                </c:pt>
                <c:pt idx="82">
                  <c:v>52.628590135300087</c:v>
                </c:pt>
                <c:pt idx="83">
                  <c:v>53.030110742000126</c:v>
                </c:pt>
                <c:pt idx="84">
                  <c:v>53.448463002999993</c:v>
                </c:pt>
                <c:pt idx="85">
                  <c:v>53.8799482083</c:v>
                </c:pt>
                <c:pt idx="86">
                  <c:v>54.331668302299995</c:v>
                </c:pt>
                <c:pt idx="87">
                  <c:v>54.805275445299998</c:v>
                </c:pt>
                <c:pt idx="88">
                  <c:v>55.294841329100002</c:v>
                </c:pt>
                <c:pt idx="89">
                  <c:v>55.800530749700002</c:v>
                </c:pt>
                <c:pt idx="90">
                  <c:v>56.342798019</c:v>
                </c:pt>
                <c:pt idx="91">
                  <c:v>56.919195176200006</c:v>
                </c:pt>
                <c:pt idx="92">
                  <c:v>57.548981897599994</c:v>
                </c:pt>
                <c:pt idx="93">
                  <c:v>58.251946409499944</c:v>
                </c:pt>
                <c:pt idx="94">
                  <c:v>59.027850668500001</c:v>
                </c:pt>
                <c:pt idx="95">
                  <c:v>59.905022418600005</c:v>
                </c:pt>
                <c:pt idx="96">
                  <c:v>60.973979889799999</c:v>
                </c:pt>
                <c:pt idx="97">
                  <c:v>62.418109293900002</c:v>
                </c:pt>
                <c:pt idx="98">
                  <c:v>64.788729640900186</c:v>
                </c:pt>
                <c:pt idx="99">
                  <c:v>76.365565064999998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'SS1 Data'!$D$23</c:f>
              <c:strCache>
                <c:ptCount val="1"/>
                <c:pt idx="0">
                  <c:v>Test 1 - effective</c:v>
                </c:pt>
              </c:strCache>
            </c:strRef>
          </c:tx>
          <c:marker>
            <c:symbol val="none"/>
          </c:marker>
          <c:xVal>
            <c:numRef>
              <c:f>'SS1 Data'!$D$24:$D$123</c:f>
              <c:numCache>
                <c:formatCode>General</c:formatCode>
                <c:ptCount val="100"/>
                <c:pt idx="0">
                  <c:v>25.412974658682131</c:v>
                </c:pt>
                <c:pt idx="1">
                  <c:v>28.815218003243999</c:v>
                </c:pt>
                <c:pt idx="2">
                  <c:v>30.035926629180999</c:v>
                </c:pt>
                <c:pt idx="3">
                  <c:v>30.5136534325468</c:v>
                </c:pt>
                <c:pt idx="4">
                  <c:v>30.753140007171655</c:v>
                </c:pt>
                <c:pt idx="5">
                  <c:v>30.961545176613189</c:v>
                </c:pt>
                <c:pt idx="6">
                  <c:v>31.259190741410698</c:v>
                </c:pt>
                <c:pt idx="7">
                  <c:v>31.581606973429729</c:v>
                </c:pt>
                <c:pt idx="8">
                  <c:v>31.964195508062186</c:v>
                </c:pt>
                <c:pt idx="9">
                  <c:v>32.312211175590413</c:v>
                </c:pt>
                <c:pt idx="10">
                  <c:v>32.608955186796699</c:v>
                </c:pt>
                <c:pt idx="11">
                  <c:v>32.853888062271558</c:v>
                </c:pt>
                <c:pt idx="12">
                  <c:v>33.090623378892801</c:v>
                </c:pt>
                <c:pt idx="13">
                  <c:v>33.441021562274543</c:v>
                </c:pt>
                <c:pt idx="14">
                  <c:v>33.938964854131001</c:v>
                </c:pt>
                <c:pt idx="15">
                  <c:v>34.285467624894196</c:v>
                </c:pt>
                <c:pt idx="16">
                  <c:v>34.554271739981196</c:v>
                </c:pt>
                <c:pt idx="17">
                  <c:v>34.813858927394996</c:v>
                </c:pt>
                <c:pt idx="18">
                  <c:v>34.938030725441401</c:v>
                </c:pt>
                <c:pt idx="19">
                  <c:v>35.1871092480364</c:v>
                </c:pt>
                <c:pt idx="20">
                  <c:v>35.410564887303359</c:v>
                </c:pt>
                <c:pt idx="21">
                  <c:v>35.805960583479298</c:v>
                </c:pt>
                <c:pt idx="22">
                  <c:v>36.162963493196997</c:v>
                </c:pt>
                <c:pt idx="23">
                  <c:v>36.614381821055098</c:v>
                </c:pt>
                <c:pt idx="24">
                  <c:v>37.0794708605167</c:v>
                </c:pt>
                <c:pt idx="25">
                  <c:v>37.456402348743701</c:v>
                </c:pt>
                <c:pt idx="26">
                  <c:v>37.731026118342221</c:v>
                </c:pt>
                <c:pt idx="27">
                  <c:v>37.916673632118702</c:v>
                </c:pt>
                <c:pt idx="28">
                  <c:v>38.048003474012575</c:v>
                </c:pt>
                <c:pt idx="29">
                  <c:v>38.142925771525178</c:v>
                </c:pt>
                <c:pt idx="30">
                  <c:v>38.315087925071097</c:v>
                </c:pt>
                <c:pt idx="31">
                  <c:v>38.445906337668497</c:v>
                </c:pt>
                <c:pt idx="32">
                  <c:v>38.601725008419102</c:v>
                </c:pt>
                <c:pt idx="33">
                  <c:v>38.800248604802491</c:v>
                </c:pt>
                <c:pt idx="34">
                  <c:v>39.062854412062194</c:v>
                </c:pt>
                <c:pt idx="35">
                  <c:v>39.291551432246095</c:v>
                </c:pt>
                <c:pt idx="36">
                  <c:v>39.538981317644897</c:v>
                </c:pt>
                <c:pt idx="37">
                  <c:v>39.826769762631294</c:v>
                </c:pt>
                <c:pt idx="38">
                  <c:v>40.001473317008902</c:v>
                </c:pt>
                <c:pt idx="39">
                  <c:v>40.164487267896128</c:v>
                </c:pt>
                <c:pt idx="40">
                  <c:v>40.327555930507678</c:v>
                </c:pt>
                <c:pt idx="41">
                  <c:v>40.537979742527909</c:v>
                </c:pt>
                <c:pt idx="42">
                  <c:v>40.724485626674401</c:v>
                </c:pt>
                <c:pt idx="43">
                  <c:v>41.015769301578302</c:v>
                </c:pt>
                <c:pt idx="44">
                  <c:v>41.246075454096122</c:v>
                </c:pt>
                <c:pt idx="45">
                  <c:v>41.533354232560043</c:v>
                </c:pt>
                <c:pt idx="46">
                  <c:v>41.717671817307895</c:v>
                </c:pt>
                <c:pt idx="47">
                  <c:v>41.946668254243512</c:v>
                </c:pt>
                <c:pt idx="48">
                  <c:v>42.178462261071601</c:v>
                </c:pt>
                <c:pt idx="49">
                  <c:v>42.391608558427194</c:v>
                </c:pt>
                <c:pt idx="50">
                  <c:v>42.721535187087412</c:v>
                </c:pt>
                <c:pt idx="51">
                  <c:v>43.022572547593263</c:v>
                </c:pt>
                <c:pt idx="52">
                  <c:v>43.331400955039598</c:v>
                </c:pt>
                <c:pt idx="53">
                  <c:v>43.550860915791013</c:v>
                </c:pt>
                <c:pt idx="54">
                  <c:v>43.775459023087002</c:v>
                </c:pt>
                <c:pt idx="55">
                  <c:v>43.983197805288313</c:v>
                </c:pt>
                <c:pt idx="56">
                  <c:v>44.226667239865812</c:v>
                </c:pt>
                <c:pt idx="57">
                  <c:v>44.537145221581603</c:v>
                </c:pt>
                <c:pt idx="58">
                  <c:v>44.811011881550144</c:v>
                </c:pt>
                <c:pt idx="59">
                  <c:v>45.009935108702003</c:v>
                </c:pt>
                <c:pt idx="60">
                  <c:v>45.201830849384301</c:v>
                </c:pt>
                <c:pt idx="61">
                  <c:v>45.442293438594803</c:v>
                </c:pt>
                <c:pt idx="62">
                  <c:v>45.691044680356022</c:v>
                </c:pt>
                <c:pt idx="63">
                  <c:v>45.879935961496997</c:v>
                </c:pt>
                <c:pt idx="64">
                  <c:v>46.085569397941498</c:v>
                </c:pt>
                <c:pt idx="65">
                  <c:v>46.319697436367242</c:v>
                </c:pt>
                <c:pt idx="66">
                  <c:v>46.605046322040202</c:v>
                </c:pt>
                <c:pt idx="67">
                  <c:v>46.868068216462902</c:v>
                </c:pt>
                <c:pt idx="68">
                  <c:v>47.12615112200411</c:v>
                </c:pt>
                <c:pt idx="69">
                  <c:v>47.421542789528011</c:v>
                </c:pt>
                <c:pt idx="70">
                  <c:v>47.755238659064901</c:v>
                </c:pt>
                <c:pt idx="71">
                  <c:v>48.011558856220702</c:v>
                </c:pt>
                <c:pt idx="72">
                  <c:v>48.32759381524059</c:v>
                </c:pt>
                <c:pt idx="73">
                  <c:v>48.680609649929501</c:v>
                </c:pt>
                <c:pt idx="74">
                  <c:v>48.920794424245521</c:v>
                </c:pt>
                <c:pt idx="75">
                  <c:v>49.269086033177302</c:v>
                </c:pt>
                <c:pt idx="76">
                  <c:v>49.532116755152302</c:v>
                </c:pt>
                <c:pt idx="77">
                  <c:v>49.74658410319239</c:v>
                </c:pt>
                <c:pt idx="78">
                  <c:v>49.963747338914303</c:v>
                </c:pt>
                <c:pt idx="79">
                  <c:v>50.180935575766313</c:v>
                </c:pt>
                <c:pt idx="80">
                  <c:v>50.398959445403001</c:v>
                </c:pt>
                <c:pt idx="81">
                  <c:v>50.709966746562699</c:v>
                </c:pt>
                <c:pt idx="82">
                  <c:v>51.130993804545987</c:v>
                </c:pt>
                <c:pt idx="83">
                  <c:v>51.576733368414502</c:v>
                </c:pt>
                <c:pt idx="84">
                  <c:v>52.046046988023299</c:v>
                </c:pt>
                <c:pt idx="85">
                  <c:v>52.371754314826298</c:v>
                </c:pt>
                <c:pt idx="86">
                  <c:v>52.881546315477799</c:v>
                </c:pt>
                <c:pt idx="87">
                  <c:v>53.570808396833399</c:v>
                </c:pt>
                <c:pt idx="88">
                  <c:v>53.905885558946359</c:v>
                </c:pt>
                <c:pt idx="89">
                  <c:v>54.182179568445996</c:v>
                </c:pt>
                <c:pt idx="90">
                  <c:v>54.546658466681514</c:v>
                </c:pt>
                <c:pt idx="91">
                  <c:v>55.305532023524513</c:v>
                </c:pt>
                <c:pt idx="92">
                  <c:v>55.85430719124399</c:v>
                </c:pt>
                <c:pt idx="93">
                  <c:v>56.339141048118101</c:v>
                </c:pt>
                <c:pt idx="94">
                  <c:v>56.643603451241383</c:v>
                </c:pt>
                <c:pt idx="95">
                  <c:v>57.7247459871625</c:v>
                </c:pt>
                <c:pt idx="96">
                  <c:v>59.071636932816702</c:v>
                </c:pt>
                <c:pt idx="97">
                  <c:v>60.1401546322545</c:v>
                </c:pt>
                <c:pt idx="98">
                  <c:v>61.00791833098711</c:v>
                </c:pt>
                <c:pt idx="99">
                  <c:v>67.736058802919459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'SS1 Data'!$E$23</c:f>
              <c:strCache>
                <c:ptCount val="1"/>
                <c:pt idx="0">
                  <c:v>Test 2 - per tone</c:v>
                </c:pt>
              </c:strCache>
            </c:strRef>
          </c:tx>
          <c:marker>
            <c:symbol val="none"/>
          </c:marker>
          <c:xVal>
            <c:numRef>
              <c:f>'SS1 Data'!$E$24:$E$123</c:f>
              <c:numCache>
                <c:formatCode>General</c:formatCode>
                <c:ptCount val="100"/>
                <c:pt idx="0">
                  <c:v>-20.392207831199933</c:v>
                </c:pt>
                <c:pt idx="1">
                  <c:v>-16.570918067900031</c:v>
                </c:pt>
                <c:pt idx="2">
                  <c:v>-13.9542270104</c:v>
                </c:pt>
                <c:pt idx="3">
                  <c:v>-11.882491354600029</c:v>
                </c:pt>
                <c:pt idx="4">
                  <c:v>-10.1773066708</c:v>
                </c:pt>
                <c:pt idx="5">
                  <c:v>-8.7024101951000006</c:v>
                </c:pt>
                <c:pt idx="6">
                  <c:v>-7.467930340899982</c:v>
                </c:pt>
                <c:pt idx="7">
                  <c:v>-6.404439274999989</c:v>
                </c:pt>
                <c:pt idx="8">
                  <c:v>-5.4570033619</c:v>
                </c:pt>
                <c:pt idx="9">
                  <c:v>-4.6013074331999997</c:v>
                </c:pt>
                <c:pt idx="10">
                  <c:v>-3.8247754292999967</c:v>
                </c:pt>
                <c:pt idx="11">
                  <c:v>-3.1111764290999977</c:v>
                </c:pt>
                <c:pt idx="12">
                  <c:v>-2.4528472886999997</c:v>
                </c:pt>
                <c:pt idx="13">
                  <c:v>-1.8393116836999972</c:v>
                </c:pt>
                <c:pt idx="14">
                  <c:v>-1.2644404336999999</c:v>
                </c:pt>
                <c:pt idx="15">
                  <c:v>-0.71683380860000134</c:v>
                </c:pt>
                <c:pt idx="16">
                  <c:v>-0.1908663645000003</c:v>
                </c:pt>
                <c:pt idx="17">
                  <c:v>0.30658106460000067</c:v>
                </c:pt>
                <c:pt idx="18">
                  <c:v>0.78907627410000003</c:v>
                </c:pt>
                <c:pt idx="19">
                  <c:v>1.2583814948000001</c:v>
                </c:pt>
                <c:pt idx="20">
                  <c:v>1.709386090299996</c:v>
                </c:pt>
                <c:pt idx="21">
                  <c:v>2.1486989621000001</c:v>
                </c:pt>
                <c:pt idx="22">
                  <c:v>2.5841576873000012</c:v>
                </c:pt>
                <c:pt idx="23">
                  <c:v>3.0073067419000092</c:v>
                </c:pt>
                <c:pt idx="24">
                  <c:v>3.4215722675000002</c:v>
                </c:pt>
                <c:pt idx="25">
                  <c:v>3.8361862396999977</c:v>
                </c:pt>
                <c:pt idx="26">
                  <c:v>4.2485772789999858</c:v>
                </c:pt>
                <c:pt idx="27">
                  <c:v>4.654580201699976</c:v>
                </c:pt>
                <c:pt idx="28">
                  <c:v>5.0594050798999879</c:v>
                </c:pt>
                <c:pt idx="29">
                  <c:v>5.456655848899989</c:v>
                </c:pt>
                <c:pt idx="30">
                  <c:v>5.8488952593999839</c:v>
                </c:pt>
                <c:pt idx="31">
                  <c:v>6.2341674462999945</c:v>
                </c:pt>
                <c:pt idx="32">
                  <c:v>6.61312504679998</c:v>
                </c:pt>
                <c:pt idx="33">
                  <c:v>6.9877698206999996</c:v>
                </c:pt>
                <c:pt idx="34">
                  <c:v>7.3553825194999849</c:v>
                </c:pt>
                <c:pt idx="35">
                  <c:v>7.7157893026000002</c:v>
                </c:pt>
                <c:pt idx="36">
                  <c:v>8.0695503765000236</c:v>
                </c:pt>
                <c:pt idx="37">
                  <c:v>8.4191128193000235</c:v>
                </c:pt>
                <c:pt idx="38">
                  <c:v>8.7637985536000027</c:v>
                </c:pt>
                <c:pt idx="39">
                  <c:v>9.1126726622999996</c:v>
                </c:pt>
                <c:pt idx="40">
                  <c:v>9.4564539206000067</c:v>
                </c:pt>
                <c:pt idx="41">
                  <c:v>9.7940910298999988</c:v>
                </c:pt>
                <c:pt idx="42">
                  <c:v>10.131345670299998</c:v>
                </c:pt>
                <c:pt idx="43">
                  <c:v>10.465568093800023</c:v>
                </c:pt>
                <c:pt idx="44">
                  <c:v>10.7994700911</c:v>
                </c:pt>
                <c:pt idx="45">
                  <c:v>11.133164837700004</c:v>
                </c:pt>
                <c:pt idx="46">
                  <c:v>11.4683999531</c:v>
                </c:pt>
                <c:pt idx="47">
                  <c:v>11.800396471300004</c:v>
                </c:pt>
                <c:pt idx="48">
                  <c:v>12.1322385235</c:v>
                </c:pt>
                <c:pt idx="49">
                  <c:v>12.469228250700002</c:v>
                </c:pt>
                <c:pt idx="50">
                  <c:v>12.805576191200023</c:v>
                </c:pt>
                <c:pt idx="51">
                  <c:v>13.1461668638</c:v>
                </c:pt>
                <c:pt idx="52">
                  <c:v>13.486485000700023</c:v>
                </c:pt>
                <c:pt idx="53">
                  <c:v>13.8312344068</c:v>
                </c:pt>
                <c:pt idx="54">
                  <c:v>14.176761920900001</c:v>
                </c:pt>
                <c:pt idx="55">
                  <c:v>14.521671493599998</c:v>
                </c:pt>
                <c:pt idx="56">
                  <c:v>14.8669107809</c:v>
                </c:pt>
                <c:pt idx="57">
                  <c:v>15.2167876216</c:v>
                </c:pt>
                <c:pt idx="58">
                  <c:v>15.571267974</c:v>
                </c:pt>
                <c:pt idx="59">
                  <c:v>15.9291419671</c:v>
                </c:pt>
                <c:pt idx="60">
                  <c:v>16.287524720499999</c:v>
                </c:pt>
                <c:pt idx="61">
                  <c:v>16.647264732899998</c:v>
                </c:pt>
                <c:pt idx="62">
                  <c:v>17.007234975099987</c:v>
                </c:pt>
                <c:pt idx="63">
                  <c:v>17.368508413800001</c:v>
                </c:pt>
                <c:pt idx="64">
                  <c:v>17.733504858100002</c:v>
                </c:pt>
                <c:pt idx="65">
                  <c:v>18.095253100000001</c:v>
                </c:pt>
                <c:pt idx="66">
                  <c:v>18.455458090099999</c:v>
                </c:pt>
                <c:pt idx="67">
                  <c:v>18.816701021099998</c:v>
                </c:pt>
                <c:pt idx="68">
                  <c:v>19.184317010400001</c:v>
                </c:pt>
                <c:pt idx="69">
                  <c:v>19.554263728600052</c:v>
                </c:pt>
                <c:pt idx="70">
                  <c:v>19.923331970299955</c:v>
                </c:pt>
                <c:pt idx="71">
                  <c:v>20.301343858999989</c:v>
                </c:pt>
                <c:pt idx="72">
                  <c:v>20.680146107699986</c:v>
                </c:pt>
                <c:pt idx="73">
                  <c:v>21.064568796100001</c:v>
                </c:pt>
                <c:pt idx="74">
                  <c:v>21.451190528200001</c:v>
                </c:pt>
                <c:pt idx="75">
                  <c:v>21.846158319900031</c:v>
                </c:pt>
                <c:pt idx="76">
                  <c:v>22.247380168300001</c:v>
                </c:pt>
                <c:pt idx="77">
                  <c:v>22.6580146113</c:v>
                </c:pt>
                <c:pt idx="78">
                  <c:v>23.080314135299989</c:v>
                </c:pt>
                <c:pt idx="79">
                  <c:v>23.516424159000035</c:v>
                </c:pt>
                <c:pt idx="80">
                  <c:v>23.964309364899989</c:v>
                </c:pt>
                <c:pt idx="81">
                  <c:v>24.435428419800001</c:v>
                </c:pt>
                <c:pt idx="82">
                  <c:v>24.9248939366</c:v>
                </c:pt>
                <c:pt idx="83">
                  <c:v>25.423631183799955</c:v>
                </c:pt>
                <c:pt idx="84">
                  <c:v>25.941303366</c:v>
                </c:pt>
                <c:pt idx="85">
                  <c:v>26.48896464199996</c:v>
                </c:pt>
                <c:pt idx="86">
                  <c:v>27.063948779899999</c:v>
                </c:pt>
                <c:pt idx="87">
                  <c:v>27.6752963243</c:v>
                </c:pt>
                <c:pt idx="88">
                  <c:v>28.324491321800039</c:v>
                </c:pt>
                <c:pt idx="89">
                  <c:v>29.024138168100031</c:v>
                </c:pt>
                <c:pt idx="90">
                  <c:v>29.796244410700002</c:v>
                </c:pt>
                <c:pt idx="91">
                  <c:v>30.661874152200063</c:v>
                </c:pt>
                <c:pt idx="92">
                  <c:v>31.6485543328</c:v>
                </c:pt>
                <c:pt idx="93">
                  <c:v>32.798160383800109</c:v>
                </c:pt>
                <c:pt idx="94">
                  <c:v>34.151054332400001</c:v>
                </c:pt>
                <c:pt idx="95">
                  <c:v>35.8486957983</c:v>
                </c:pt>
                <c:pt idx="96">
                  <c:v>37.953524799599997</c:v>
                </c:pt>
                <c:pt idx="97">
                  <c:v>40.597547952699998</c:v>
                </c:pt>
                <c:pt idx="98">
                  <c:v>45.044079986599996</c:v>
                </c:pt>
                <c:pt idx="99">
                  <c:v>56.029812790800086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'SS1 Data'!$F$23</c:f>
              <c:strCache>
                <c:ptCount val="1"/>
                <c:pt idx="0">
                  <c:v>Test 2- effective</c:v>
                </c:pt>
              </c:strCache>
            </c:strRef>
          </c:tx>
          <c:marker>
            <c:symbol val="none"/>
          </c:marker>
          <c:xVal>
            <c:numRef>
              <c:f>'SS1 Data'!$F$24:$F$123</c:f>
              <c:numCache>
                <c:formatCode>General</c:formatCode>
                <c:ptCount val="100"/>
                <c:pt idx="0">
                  <c:v>-14.7051856394338</c:v>
                </c:pt>
                <c:pt idx="1">
                  <c:v>-13.104388795682301</c:v>
                </c:pt>
                <c:pt idx="2">
                  <c:v>-9.6903213116949889</c:v>
                </c:pt>
                <c:pt idx="3">
                  <c:v>-6.9442586629763197</c:v>
                </c:pt>
                <c:pt idx="4">
                  <c:v>-4.9467987947627057</c:v>
                </c:pt>
                <c:pt idx="5">
                  <c:v>-3.7546752775917498</c:v>
                </c:pt>
                <c:pt idx="6">
                  <c:v>-2.44410169529018</c:v>
                </c:pt>
                <c:pt idx="7">
                  <c:v>-2.0069024080835187</c:v>
                </c:pt>
                <c:pt idx="8">
                  <c:v>-1.6926644343033701</c:v>
                </c:pt>
                <c:pt idx="9">
                  <c:v>-1.2627734625677001</c:v>
                </c:pt>
                <c:pt idx="10">
                  <c:v>-0.84757935859556421</c:v>
                </c:pt>
                <c:pt idx="11">
                  <c:v>-0.27563723430968101</c:v>
                </c:pt>
                <c:pt idx="12">
                  <c:v>0.18931084234614345</c:v>
                </c:pt>
                <c:pt idx="13">
                  <c:v>0.53366870508117303</c:v>
                </c:pt>
                <c:pt idx="14">
                  <c:v>0.8698560849022573</c:v>
                </c:pt>
                <c:pt idx="15">
                  <c:v>1.2079090272910975</c:v>
                </c:pt>
                <c:pt idx="16">
                  <c:v>1.6678261847986899</c:v>
                </c:pt>
                <c:pt idx="17">
                  <c:v>1.9925635176080001</c:v>
                </c:pt>
                <c:pt idx="18">
                  <c:v>2.2291104429877664</c:v>
                </c:pt>
                <c:pt idx="19">
                  <c:v>2.5252959474742798</c:v>
                </c:pt>
                <c:pt idx="20">
                  <c:v>2.9165544325718549</c:v>
                </c:pt>
                <c:pt idx="21">
                  <c:v>3.5349190218641198</c:v>
                </c:pt>
                <c:pt idx="22">
                  <c:v>4.3491751265708203</c:v>
                </c:pt>
                <c:pt idx="23">
                  <c:v>4.9218534809645558</c:v>
                </c:pt>
                <c:pt idx="24">
                  <c:v>5.3074360805022396</c:v>
                </c:pt>
                <c:pt idx="25">
                  <c:v>5.6817028611978975</c:v>
                </c:pt>
                <c:pt idx="26">
                  <c:v>5.9551049088031398</c:v>
                </c:pt>
                <c:pt idx="27">
                  <c:v>6.2578764598563295</c:v>
                </c:pt>
                <c:pt idx="28">
                  <c:v>6.5163427770495099</c:v>
                </c:pt>
                <c:pt idx="29">
                  <c:v>6.81848669967472</c:v>
                </c:pt>
                <c:pt idx="30">
                  <c:v>7.1508573460029359</c:v>
                </c:pt>
                <c:pt idx="31">
                  <c:v>7.4173227301878404</c:v>
                </c:pt>
                <c:pt idx="32">
                  <c:v>7.7478848157565645</c:v>
                </c:pt>
                <c:pt idx="33">
                  <c:v>7.9561117263693699</c:v>
                </c:pt>
                <c:pt idx="34">
                  <c:v>8.179379260840328</c:v>
                </c:pt>
                <c:pt idx="35">
                  <c:v>8.4941767866833402</c:v>
                </c:pt>
                <c:pt idx="36">
                  <c:v>8.7755121057434025</c:v>
                </c:pt>
                <c:pt idx="37">
                  <c:v>8.9783813321234192</c:v>
                </c:pt>
                <c:pt idx="38">
                  <c:v>9.1659813553327893</c:v>
                </c:pt>
                <c:pt idx="39">
                  <c:v>9.3975048433097843</c:v>
                </c:pt>
                <c:pt idx="40">
                  <c:v>9.6170947246614187</c:v>
                </c:pt>
                <c:pt idx="41">
                  <c:v>9.83803652777158</c:v>
                </c:pt>
                <c:pt idx="42">
                  <c:v>10.049098934264199</c:v>
                </c:pt>
                <c:pt idx="43">
                  <c:v>10.353775578287335</c:v>
                </c:pt>
                <c:pt idx="44">
                  <c:v>10.655364054189123</c:v>
                </c:pt>
                <c:pt idx="45">
                  <c:v>11.142934870097619</c:v>
                </c:pt>
                <c:pt idx="46">
                  <c:v>11.500655428354101</c:v>
                </c:pt>
                <c:pt idx="47">
                  <c:v>11.884598543219221</c:v>
                </c:pt>
                <c:pt idx="48">
                  <c:v>12.4119356224579</c:v>
                </c:pt>
                <c:pt idx="49">
                  <c:v>12.876426798023635</c:v>
                </c:pt>
                <c:pt idx="50">
                  <c:v>13.291145819906319</c:v>
                </c:pt>
                <c:pt idx="51">
                  <c:v>13.689443298771106</c:v>
                </c:pt>
                <c:pt idx="52">
                  <c:v>13.990949979312402</c:v>
                </c:pt>
                <c:pt idx="53">
                  <c:v>14.3093019894495</c:v>
                </c:pt>
                <c:pt idx="54">
                  <c:v>14.619291492360301</c:v>
                </c:pt>
                <c:pt idx="55">
                  <c:v>14.924229561811201</c:v>
                </c:pt>
                <c:pt idx="56">
                  <c:v>15.1642826424407</c:v>
                </c:pt>
                <c:pt idx="57">
                  <c:v>15.396859096817504</c:v>
                </c:pt>
                <c:pt idx="58">
                  <c:v>15.678908926144699</c:v>
                </c:pt>
                <c:pt idx="59">
                  <c:v>15.971444958164431</c:v>
                </c:pt>
                <c:pt idx="60">
                  <c:v>16.27713907916521</c:v>
                </c:pt>
                <c:pt idx="61">
                  <c:v>16.555051585783186</c:v>
                </c:pt>
                <c:pt idx="62">
                  <c:v>16.860551070717602</c:v>
                </c:pt>
                <c:pt idx="63">
                  <c:v>17.095535249516502</c:v>
                </c:pt>
                <c:pt idx="64">
                  <c:v>17.358426447489599</c:v>
                </c:pt>
                <c:pt idx="65">
                  <c:v>17.740286867189656</c:v>
                </c:pt>
                <c:pt idx="66">
                  <c:v>18.109464213755501</c:v>
                </c:pt>
                <c:pt idx="67">
                  <c:v>18.399036764278399</c:v>
                </c:pt>
                <c:pt idx="68">
                  <c:v>18.674987177649552</c:v>
                </c:pt>
                <c:pt idx="69">
                  <c:v>18.888843217153489</c:v>
                </c:pt>
                <c:pt idx="70">
                  <c:v>19.116089568470201</c:v>
                </c:pt>
                <c:pt idx="71">
                  <c:v>19.474427705466599</c:v>
                </c:pt>
                <c:pt idx="72">
                  <c:v>19.9293214201045</c:v>
                </c:pt>
                <c:pt idx="73">
                  <c:v>20.355593850297389</c:v>
                </c:pt>
                <c:pt idx="74">
                  <c:v>20.6486686885404</c:v>
                </c:pt>
                <c:pt idx="75">
                  <c:v>20.999198239102586</c:v>
                </c:pt>
                <c:pt idx="76">
                  <c:v>21.344133714831887</c:v>
                </c:pt>
                <c:pt idx="77">
                  <c:v>21.617608213036931</c:v>
                </c:pt>
                <c:pt idx="78">
                  <c:v>21.958763142245289</c:v>
                </c:pt>
                <c:pt idx="79">
                  <c:v>22.389263046495302</c:v>
                </c:pt>
                <c:pt idx="80">
                  <c:v>22.772080351776488</c:v>
                </c:pt>
                <c:pt idx="81">
                  <c:v>23.308404588346686</c:v>
                </c:pt>
                <c:pt idx="82">
                  <c:v>23.705673170531817</c:v>
                </c:pt>
                <c:pt idx="83">
                  <c:v>24.279439361512686</c:v>
                </c:pt>
                <c:pt idx="84">
                  <c:v>24.810482988059601</c:v>
                </c:pt>
                <c:pt idx="85">
                  <c:v>25.236152371722255</c:v>
                </c:pt>
                <c:pt idx="86">
                  <c:v>25.530440516046987</c:v>
                </c:pt>
                <c:pt idx="87">
                  <c:v>25.96720663338834</c:v>
                </c:pt>
                <c:pt idx="88">
                  <c:v>26.423075380269189</c:v>
                </c:pt>
                <c:pt idx="89">
                  <c:v>27.171892460598851</c:v>
                </c:pt>
                <c:pt idx="90">
                  <c:v>27.878109600550189</c:v>
                </c:pt>
                <c:pt idx="91">
                  <c:v>29.0605743259554</c:v>
                </c:pt>
                <c:pt idx="92">
                  <c:v>30.32932929600166</c:v>
                </c:pt>
                <c:pt idx="93">
                  <c:v>31.831034027104131</c:v>
                </c:pt>
                <c:pt idx="94">
                  <c:v>32.968398268395411</c:v>
                </c:pt>
                <c:pt idx="95">
                  <c:v>34.505737301858211</c:v>
                </c:pt>
                <c:pt idx="96">
                  <c:v>35.952619057472994</c:v>
                </c:pt>
                <c:pt idx="97">
                  <c:v>38.466751589902394</c:v>
                </c:pt>
                <c:pt idx="98">
                  <c:v>44.948311863425303</c:v>
                </c:pt>
                <c:pt idx="99">
                  <c:v>47.344295365369796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'SS1 Data'!$G$23</c:f>
              <c:strCache>
                <c:ptCount val="1"/>
                <c:pt idx="0">
                  <c:v>Test 3 - DL SINR per tone</c:v>
                </c:pt>
              </c:strCache>
            </c:strRef>
          </c:tx>
          <c:marker>
            <c:symbol val="none"/>
          </c:marker>
          <c:xVal>
            <c:numRef>
              <c:f>'SS1 Data'!$G$24:$G$123</c:f>
              <c:numCache>
                <c:formatCode>General</c:formatCode>
                <c:ptCount val="100"/>
                <c:pt idx="0">
                  <c:v>-1.738766302799996</c:v>
                </c:pt>
                <c:pt idx="1">
                  <c:v>2.0724301498999997</c:v>
                </c:pt>
                <c:pt idx="2">
                  <c:v>4.5093066130999997</c:v>
                </c:pt>
                <c:pt idx="3">
                  <c:v>6.3440689268999897</c:v>
                </c:pt>
                <c:pt idx="4">
                  <c:v>7.8391782471999889</c:v>
                </c:pt>
                <c:pt idx="5">
                  <c:v>9.0956005197000316</c:v>
                </c:pt>
                <c:pt idx="6">
                  <c:v>10.173026876800021</c:v>
                </c:pt>
                <c:pt idx="7">
                  <c:v>11.143434314100025</c:v>
                </c:pt>
                <c:pt idx="8">
                  <c:v>12.047473721999998</c:v>
                </c:pt>
                <c:pt idx="9">
                  <c:v>12.870426933200031</c:v>
                </c:pt>
                <c:pt idx="10">
                  <c:v>13.6322603165</c:v>
                </c:pt>
                <c:pt idx="11">
                  <c:v>14.337711522699999</c:v>
                </c:pt>
                <c:pt idx="12">
                  <c:v>15.003036570200029</c:v>
                </c:pt>
                <c:pt idx="13">
                  <c:v>15.630055987699999</c:v>
                </c:pt>
                <c:pt idx="14">
                  <c:v>16.2186561575</c:v>
                </c:pt>
                <c:pt idx="15">
                  <c:v>16.781626223099956</c:v>
                </c:pt>
                <c:pt idx="16">
                  <c:v>17.310610718300001</c:v>
                </c:pt>
                <c:pt idx="17">
                  <c:v>17.812138715600035</c:v>
                </c:pt>
                <c:pt idx="18">
                  <c:v>18.2868000884</c:v>
                </c:pt>
                <c:pt idx="19">
                  <c:v>18.740970195999999</c:v>
                </c:pt>
                <c:pt idx="20">
                  <c:v>19.176866664400052</c:v>
                </c:pt>
                <c:pt idx="21">
                  <c:v>19.592876049400001</c:v>
                </c:pt>
                <c:pt idx="22">
                  <c:v>19.997920347400001</c:v>
                </c:pt>
                <c:pt idx="23">
                  <c:v>20.389550924400005</c:v>
                </c:pt>
                <c:pt idx="24">
                  <c:v>20.769184811499986</c:v>
                </c:pt>
                <c:pt idx="25">
                  <c:v>21.135942275099989</c:v>
                </c:pt>
                <c:pt idx="26">
                  <c:v>21.492353106699987</c:v>
                </c:pt>
                <c:pt idx="27">
                  <c:v>21.842307830899955</c:v>
                </c:pt>
                <c:pt idx="28">
                  <c:v>22.185821054200005</c:v>
                </c:pt>
                <c:pt idx="29">
                  <c:v>22.5214871397</c:v>
                </c:pt>
                <c:pt idx="30">
                  <c:v>22.851367341400035</c:v>
                </c:pt>
                <c:pt idx="31">
                  <c:v>23.179269772800001</c:v>
                </c:pt>
                <c:pt idx="32">
                  <c:v>23.501072586999989</c:v>
                </c:pt>
                <c:pt idx="33">
                  <c:v>23.816052988199999</c:v>
                </c:pt>
                <c:pt idx="34">
                  <c:v>24.127407185199999</c:v>
                </c:pt>
                <c:pt idx="35">
                  <c:v>24.434318745300001</c:v>
                </c:pt>
                <c:pt idx="36">
                  <c:v>24.736914432500001</c:v>
                </c:pt>
                <c:pt idx="37">
                  <c:v>25.036383796100001</c:v>
                </c:pt>
                <c:pt idx="38">
                  <c:v>25.333802757800051</c:v>
                </c:pt>
                <c:pt idx="39">
                  <c:v>25.628861303400047</c:v>
                </c:pt>
                <c:pt idx="40">
                  <c:v>25.923316184599944</c:v>
                </c:pt>
                <c:pt idx="41">
                  <c:v>26.214359735599999</c:v>
                </c:pt>
                <c:pt idx="42">
                  <c:v>26.502812893800002</c:v>
                </c:pt>
                <c:pt idx="43">
                  <c:v>26.790507149300002</c:v>
                </c:pt>
                <c:pt idx="44">
                  <c:v>27.07500657979994</c:v>
                </c:pt>
                <c:pt idx="45">
                  <c:v>27.361404422900005</c:v>
                </c:pt>
                <c:pt idx="46">
                  <c:v>27.645729029699989</c:v>
                </c:pt>
                <c:pt idx="47">
                  <c:v>27.92870673399991</c:v>
                </c:pt>
                <c:pt idx="48">
                  <c:v>28.211941983199999</c:v>
                </c:pt>
                <c:pt idx="49">
                  <c:v>28.492801083</c:v>
                </c:pt>
                <c:pt idx="50">
                  <c:v>28.774226678400002</c:v>
                </c:pt>
                <c:pt idx="51">
                  <c:v>29.05409152290003</c:v>
                </c:pt>
                <c:pt idx="52">
                  <c:v>29.334587155000051</c:v>
                </c:pt>
                <c:pt idx="53">
                  <c:v>29.613509425299998</c:v>
                </c:pt>
                <c:pt idx="54">
                  <c:v>29.894162846899999</c:v>
                </c:pt>
                <c:pt idx="55">
                  <c:v>30.177117058300031</c:v>
                </c:pt>
                <c:pt idx="56">
                  <c:v>30.459141020800001</c:v>
                </c:pt>
                <c:pt idx="57">
                  <c:v>30.74222890329996</c:v>
                </c:pt>
                <c:pt idx="58">
                  <c:v>31.025949829799952</c:v>
                </c:pt>
                <c:pt idx="59">
                  <c:v>31.307931156600052</c:v>
                </c:pt>
                <c:pt idx="60">
                  <c:v>31.592966876899986</c:v>
                </c:pt>
                <c:pt idx="61">
                  <c:v>31.879335800100002</c:v>
                </c:pt>
                <c:pt idx="62">
                  <c:v>32.168008084500087</c:v>
                </c:pt>
                <c:pt idx="63">
                  <c:v>32.457850474399891</c:v>
                </c:pt>
                <c:pt idx="64">
                  <c:v>32.752057894300002</c:v>
                </c:pt>
                <c:pt idx="65">
                  <c:v>33.049582100600006</c:v>
                </c:pt>
                <c:pt idx="66">
                  <c:v>33.351877141699859</c:v>
                </c:pt>
                <c:pt idx="67">
                  <c:v>33.656103355699997</c:v>
                </c:pt>
                <c:pt idx="68">
                  <c:v>33.962498762700001</c:v>
                </c:pt>
                <c:pt idx="69">
                  <c:v>34.274096160999996</c:v>
                </c:pt>
                <c:pt idx="70">
                  <c:v>34.589965584199994</c:v>
                </c:pt>
                <c:pt idx="71">
                  <c:v>34.911842436599997</c:v>
                </c:pt>
                <c:pt idx="72">
                  <c:v>35.236682846400079</c:v>
                </c:pt>
                <c:pt idx="73">
                  <c:v>35.567529437399998</c:v>
                </c:pt>
                <c:pt idx="74">
                  <c:v>35.905952799400012</c:v>
                </c:pt>
                <c:pt idx="75">
                  <c:v>36.253685490399995</c:v>
                </c:pt>
                <c:pt idx="76">
                  <c:v>36.608162660900078</c:v>
                </c:pt>
                <c:pt idx="77">
                  <c:v>36.974217390500002</c:v>
                </c:pt>
                <c:pt idx="78">
                  <c:v>37.348716631200006</c:v>
                </c:pt>
                <c:pt idx="79">
                  <c:v>37.733965456200004</c:v>
                </c:pt>
                <c:pt idx="80">
                  <c:v>38.134617563599974</c:v>
                </c:pt>
                <c:pt idx="81">
                  <c:v>38.543638952000002</c:v>
                </c:pt>
                <c:pt idx="82">
                  <c:v>38.963598502400011</c:v>
                </c:pt>
                <c:pt idx="83">
                  <c:v>39.402901108800002</c:v>
                </c:pt>
                <c:pt idx="84">
                  <c:v>39.859857495899867</c:v>
                </c:pt>
                <c:pt idx="85">
                  <c:v>40.337637012499997</c:v>
                </c:pt>
                <c:pt idx="86">
                  <c:v>40.837662223499997</c:v>
                </c:pt>
                <c:pt idx="87">
                  <c:v>41.366588943300002</c:v>
                </c:pt>
                <c:pt idx="88">
                  <c:v>41.926923093399999</c:v>
                </c:pt>
                <c:pt idx="89">
                  <c:v>42.532313776800095</c:v>
                </c:pt>
                <c:pt idx="90">
                  <c:v>43.184400762799996</c:v>
                </c:pt>
                <c:pt idx="91">
                  <c:v>43.899115246400164</c:v>
                </c:pt>
                <c:pt idx="92">
                  <c:v>44.689019694700001</c:v>
                </c:pt>
                <c:pt idx="93">
                  <c:v>45.581144393199999</c:v>
                </c:pt>
                <c:pt idx="94">
                  <c:v>46.629533834600117</c:v>
                </c:pt>
                <c:pt idx="95">
                  <c:v>47.856241889699866</c:v>
                </c:pt>
                <c:pt idx="96">
                  <c:v>49.360828426699996</c:v>
                </c:pt>
                <c:pt idx="97">
                  <c:v>51.333074286900001</c:v>
                </c:pt>
                <c:pt idx="98">
                  <c:v>54.385262365499997</c:v>
                </c:pt>
                <c:pt idx="99">
                  <c:v>71.2170172565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'SS1 Data'!$H$23</c:f>
              <c:strCache>
                <c:ptCount val="1"/>
                <c:pt idx="0">
                  <c:v>Test 3 - DL SINR effective</c:v>
                </c:pt>
              </c:strCache>
            </c:strRef>
          </c:tx>
          <c:marker>
            <c:symbol val="none"/>
          </c:marker>
          <c:xVal>
            <c:numRef>
              <c:f>'SS1 Data'!$H$24:$H$123</c:f>
              <c:numCache>
                <c:formatCode>General</c:formatCode>
                <c:ptCount val="100"/>
                <c:pt idx="0">
                  <c:v>3.3440456693691409</c:v>
                </c:pt>
                <c:pt idx="1">
                  <c:v>5.8510693328794314</c:v>
                </c:pt>
                <c:pt idx="2">
                  <c:v>7.3869911253397902</c:v>
                </c:pt>
                <c:pt idx="3">
                  <c:v>8.8248858187557246</c:v>
                </c:pt>
                <c:pt idx="4">
                  <c:v>9.7883978049502982</c:v>
                </c:pt>
                <c:pt idx="5">
                  <c:v>11.047089712359799</c:v>
                </c:pt>
                <c:pt idx="6">
                  <c:v>12.470492475856723</c:v>
                </c:pt>
                <c:pt idx="7">
                  <c:v>13.8461792928957</c:v>
                </c:pt>
                <c:pt idx="8">
                  <c:v>14.625584888500727</c:v>
                </c:pt>
                <c:pt idx="9">
                  <c:v>15.5101204707469</c:v>
                </c:pt>
                <c:pt idx="10">
                  <c:v>16.215178132690546</c:v>
                </c:pt>
                <c:pt idx="11">
                  <c:v>16.761343502815656</c:v>
                </c:pt>
                <c:pt idx="12">
                  <c:v>17.350684260578188</c:v>
                </c:pt>
                <c:pt idx="13">
                  <c:v>17.776158133888298</c:v>
                </c:pt>
                <c:pt idx="14">
                  <c:v>18.1476058197768</c:v>
                </c:pt>
                <c:pt idx="15">
                  <c:v>18.530546108912187</c:v>
                </c:pt>
                <c:pt idx="16">
                  <c:v>18.888695422704288</c:v>
                </c:pt>
                <c:pt idx="17">
                  <c:v>19.197217344480901</c:v>
                </c:pt>
                <c:pt idx="18">
                  <c:v>19.489601874593017</c:v>
                </c:pt>
                <c:pt idx="19">
                  <c:v>19.786634493201486</c:v>
                </c:pt>
                <c:pt idx="20">
                  <c:v>20.1107426262421</c:v>
                </c:pt>
                <c:pt idx="21">
                  <c:v>20.510737772668687</c:v>
                </c:pt>
                <c:pt idx="22">
                  <c:v>20.919626519464156</c:v>
                </c:pt>
                <c:pt idx="23">
                  <c:v>21.320414602935589</c:v>
                </c:pt>
                <c:pt idx="24">
                  <c:v>21.696398130751199</c:v>
                </c:pt>
                <c:pt idx="25">
                  <c:v>22.008818377134688</c:v>
                </c:pt>
                <c:pt idx="26">
                  <c:v>22.298045145528089</c:v>
                </c:pt>
                <c:pt idx="27">
                  <c:v>22.547459635224186</c:v>
                </c:pt>
                <c:pt idx="28">
                  <c:v>22.836562613043299</c:v>
                </c:pt>
                <c:pt idx="29">
                  <c:v>23.106733367119187</c:v>
                </c:pt>
                <c:pt idx="30">
                  <c:v>23.346702678562117</c:v>
                </c:pt>
                <c:pt idx="31">
                  <c:v>23.612966251509501</c:v>
                </c:pt>
                <c:pt idx="32">
                  <c:v>23.896529803572317</c:v>
                </c:pt>
                <c:pt idx="33">
                  <c:v>24.153824197182331</c:v>
                </c:pt>
                <c:pt idx="34">
                  <c:v>24.414172510572186</c:v>
                </c:pt>
                <c:pt idx="35">
                  <c:v>24.689422358626789</c:v>
                </c:pt>
                <c:pt idx="36">
                  <c:v>24.976012539339909</c:v>
                </c:pt>
                <c:pt idx="37">
                  <c:v>25.246927529481088</c:v>
                </c:pt>
                <c:pt idx="38">
                  <c:v>25.510657337918101</c:v>
                </c:pt>
                <c:pt idx="39">
                  <c:v>25.792723598995916</c:v>
                </c:pt>
                <c:pt idx="40">
                  <c:v>26.060461746109187</c:v>
                </c:pt>
                <c:pt idx="41">
                  <c:v>26.336347962921089</c:v>
                </c:pt>
                <c:pt idx="42">
                  <c:v>26.592609355070255</c:v>
                </c:pt>
                <c:pt idx="43">
                  <c:v>26.856099400498547</c:v>
                </c:pt>
                <c:pt idx="44">
                  <c:v>27.118765433234547</c:v>
                </c:pt>
                <c:pt idx="45">
                  <c:v>27.3671512171695</c:v>
                </c:pt>
                <c:pt idx="46">
                  <c:v>27.604859235619635</c:v>
                </c:pt>
                <c:pt idx="47">
                  <c:v>27.836476514282001</c:v>
                </c:pt>
                <c:pt idx="48">
                  <c:v>28.075260562021789</c:v>
                </c:pt>
                <c:pt idx="49">
                  <c:v>28.3065474690227</c:v>
                </c:pt>
                <c:pt idx="50">
                  <c:v>28.556907984694551</c:v>
                </c:pt>
                <c:pt idx="51">
                  <c:v>28.7960060504385</c:v>
                </c:pt>
                <c:pt idx="52">
                  <c:v>29.028328536975309</c:v>
                </c:pt>
                <c:pt idx="53">
                  <c:v>29.261416252258499</c:v>
                </c:pt>
                <c:pt idx="54">
                  <c:v>29.506038915161351</c:v>
                </c:pt>
                <c:pt idx="55">
                  <c:v>29.731994899683301</c:v>
                </c:pt>
                <c:pt idx="56">
                  <c:v>29.963074666172886</c:v>
                </c:pt>
                <c:pt idx="57">
                  <c:v>30.20327012656</c:v>
                </c:pt>
                <c:pt idx="58">
                  <c:v>30.452871254308</c:v>
                </c:pt>
                <c:pt idx="59">
                  <c:v>30.671506979260887</c:v>
                </c:pt>
                <c:pt idx="60">
                  <c:v>30.914910086305188</c:v>
                </c:pt>
                <c:pt idx="61">
                  <c:v>31.176423965301499</c:v>
                </c:pt>
                <c:pt idx="62">
                  <c:v>31.460294850295789</c:v>
                </c:pt>
                <c:pt idx="63">
                  <c:v>31.750177534024086</c:v>
                </c:pt>
                <c:pt idx="64">
                  <c:v>32.044149404075</c:v>
                </c:pt>
                <c:pt idx="65">
                  <c:v>32.357790197061895</c:v>
                </c:pt>
                <c:pt idx="66">
                  <c:v>32.69179354000881</c:v>
                </c:pt>
                <c:pt idx="67">
                  <c:v>32.9902346625245</c:v>
                </c:pt>
                <c:pt idx="68">
                  <c:v>33.294071969184401</c:v>
                </c:pt>
                <c:pt idx="69">
                  <c:v>33.596168516689112</c:v>
                </c:pt>
                <c:pt idx="70">
                  <c:v>33.889251169471898</c:v>
                </c:pt>
                <c:pt idx="71">
                  <c:v>34.199477378870213</c:v>
                </c:pt>
                <c:pt idx="72">
                  <c:v>34.533179460906901</c:v>
                </c:pt>
                <c:pt idx="73">
                  <c:v>34.846198238956603</c:v>
                </c:pt>
                <c:pt idx="74">
                  <c:v>35.135913012811287</c:v>
                </c:pt>
                <c:pt idx="75">
                  <c:v>35.427064010251222</c:v>
                </c:pt>
                <c:pt idx="76">
                  <c:v>35.672840491728799</c:v>
                </c:pt>
                <c:pt idx="77">
                  <c:v>35.959117626115599</c:v>
                </c:pt>
                <c:pt idx="78">
                  <c:v>36.240714225608002</c:v>
                </c:pt>
                <c:pt idx="79">
                  <c:v>36.570088179029</c:v>
                </c:pt>
                <c:pt idx="80">
                  <c:v>36.904260645948796</c:v>
                </c:pt>
                <c:pt idx="81">
                  <c:v>37.282685722926011</c:v>
                </c:pt>
                <c:pt idx="82">
                  <c:v>37.607361407220573</c:v>
                </c:pt>
                <c:pt idx="83">
                  <c:v>37.931451078422491</c:v>
                </c:pt>
                <c:pt idx="84">
                  <c:v>38.328340367873103</c:v>
                </c:pt>
                <c:pt idx="85">
                  <c:v>38.709737672017702</c:v>
                </c:pt>
                <c:pt idx="86">
                  <c:v>39.156311635060597</c:v>
                </c:pt>
                <c:pt idx="87">
                  <c:v>39.707394560127902</c:v>
                </c:pt>
                <c:pt idx="88">
                  <c:v>40.263074486674597</c:v>
                </c:pt>
                <c:pt idx="89">
                  <c:v>40.941694171984068</c:v>
                </c:pt>
                <c:pt idx="90">
                  <c:v>41.586453578389595</c:v>
                </c:pt>
                <c:pt idx="91">
                  <c:v>42.360492473250922</c:v>
                </c:pt>
                <c:pt idx="92">
                  <c:v>43.070738723841501</c:v>
                </c:pt>
                <c:pt idx="93">
                  <c:v>43.920074247352197</c:v>
                </c:pt>
                <c:pt idx="94">
                  <c:v>44.827470004888902</c:v>
                </c:pt>
                <c:pt idx="95">
                  <c:v>45.857392312336394</c:v>
                </c:pt>
                <c:pt idx="96">
                  <c:v>47.326159227569612</c:v>
                </c:pt>
                <c:pt idx="97">
                  <c:v>49.245783528397396</c:v>
                </c:pt>
                <c:pt idx="98">
                  <c:v>52.114284568546942</c:v>
                </c:pt>
                <c:pt idx="99">
                  <c:v>62.440078992671602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'SS1 Data'!$I$23</c:f>
              <c:strCache>
                <c:ptCount val="1"/>
                <c:pt idx="0">
                  <c:v>Test 3 - UL SINR per tone</c:v>
                </c:pt>
              </c:strCache>
            </c:strRef>
          </c:tx>
          <c:marker>
            <c:symbol val="none"/>
          </c:marker>
          <c:xVal>
            <c:numRef>
              <c:f>'SS1 Data'!$I$24:$I$123</c:f>
              <c:numCache>
                <c:formatCode>General</c:formatCode>
                <c:ptCount val="100"/>
                <c:pt idx="0">
                  <c:v>-12.4966257774</c:v>
                </c:pt>
                <c:pt idx="1">
                  <c:v>-8.6808677446999987</c:v>
                </c:pt>
                <c:pt idx="2">
                  <c:v>-6.2576354213999945</c:v>
                </c:pt>
                <c:pt idx="3">
                  <c:v>-4.4328748709999859</c:v>
                </c:pt>
                <c:pt idx="4">
                  <c:v>-2.9371956124</c:v>
                </c:pt>
                <c:pt idx="5">
                  <c:v>-1.6357977260000001</c:v>
                </c:pt>
                <c:pt idx="6">
                  <c:v>-0.48897172520000104</c:v>
                </c:pt>
                <c:pt idx="7">
                  <c:v>0.53948108189999877</c:v>
                </c:pt>
                <c:pt idx="8">
                  <c:v>1.4625175962000001</c:v>
                </c:pt>
                <c:pt idx="9">
                  <c:v>2.3057540948999997</c:v>
                </c:pt>
                <c:pt idx="10">
                  <c:v>3.0842682771000001</c:v>
                </c:pt>
                <c:pt idx="11">
                  <c:v>3.8044571871999997</c:v>
                </c:pt>
                <c:pt idx="12">
                  <c:v>4.4830271928000158</c:v>
                </c:pt>
                <c:pt idx="13">
                  <c:v>5.1194100088999859</c:v>
                </c:pt>
                <c:pt idx="14">
                  <c:v>5.7259911599999898</c:v>
                </c:pt>
                <c:pt idx="15">
                  <c:v>6.301872532</c:v>
                </c:pt>
                <c:pt idx="16">
                  <c:v>6.8510796844000108</c:v>
                </c:pt>
                <c:pt idx="17">
                  <c:v>7.3769763773999868</c:v>
                </c:pt>
                <c:pt idx="18">
                  <c:v>7.8837776929999999</c:v>
                </c:pt>
                <c:pt idx="19">
                  <c:v>8.3756245283000315</c:v>
                </c:pt>
                <c:pt idx="20">
                  <c:v>8.8545453210000193</c:v>
                </c:pt>
                <c:pt idx="21">
                  <c:v>9.3182417258999983</c:v>
                </c:pt>
                <c:pt idx="22">
                  <c:v>9.7701533927999993</c:v>
                </c:pt>
                <c:pt idx="23">
                  <c:v>10.207928744699972</c:v>
                </c:pt>
                <c:pt idx="24">
                  <c:v>10.635266537500019</c:v>
                </c:pt>
                <c:pt idx="25">
                  <c:v>11.052252001700019</c:v>
                </c:pt>
                <c:pt idx="26">
                  <c:v>11.460868641699999</c:v>
                </c:pt>
                <c:pt idx="27">
                  <c:v>11.863531957100031</c:v>
                </c:pt>
                <c:pt idx="28">
                  <c:v>12.257104275200019</c:v>
                </c:pt>
                <c:pt idx="29">
                  <c:v>12.641108711299998</c:v>
                </c:pt>
                <c:pt idx="30">
                  <c:v>13.017768053799999</c:v>
                </c:pt>
                <c:pt idx="31">
                  <c:v>13.388243871</c:v>
                </c:pt>
                <c:pt idx="32">
                  <c:v>13.749938187999998</c:v>
                </c:pt>
                <c:pt idx="33">
                  <c:v>14.105398485899999</c:v>
                </c:pt>
                <c:pt idx="34">
                  <c:v>14.454488680600004</c:v>
                </c:pt>
                <c:pt idx="35">
                  <c:v>14.797338300499998</c:v>
                </c:pt>
                <c:pt idx="36">
                  <c:v>15.1347326717</c:v>
                </c:pt>
                <c:pt idx="37">
                  <c:v>15.466882377600031</c:v>
                </c:pt>
                <c:pt idx="38">
                  <c:v>15.794533428599999</c:v>
                </c:pt>
                <c:pt idx="39">
                  <c:v>16.117566937199999</c:v>
                </c:pt>
                <c:pt idx="40">
                  <c:v>16.436868467600082</c:v>
                </c:pt>
                <c:pt idx="41">
                  <c:v>16.750586302799956</c:v>
                </c:pt>
                <c:pt idx="42">
                  <c:v>17.0616704095</c:v>
                </c:pt>
                <c:pt idx="43">
                  <c:v>17.370390245099987</c:v>
                </c:pt>
                <c:pt idx="44">
                  <c:v>17.675102037099986</c:v>
                </c:pt>
                <c:pt idx="45">
                  <c:v>17.977422000999944</c:v>
                </c:pt>
                <c:pt idx="46">
                  <c:v>18.277085878899999</c:v>
                </c:pt>
                <c:pt idx="47">
                  <c:v>18.572518585799951</c:v>
                </c:pt>
                <c:pt idx="48">
                  <c:v>18.867247406299999</c:v>
                </c:pt>
                <c:pt idx="49">
                  <c:v>19.160022192899987</c:v>
                </c:pt>
                <c:pt idx="50">
                  <c:v>19.450555870799956</c:v>
                </c:pt>
                <c:pt idx="51">
                  <c:v>19.739034246999989</c:v>
                </c:pt>
                <c:pt idx="52">
                  <c:v>20.026595012200001</c:v>
                </c:pt>
                <c:pt idx="53">
                  <c:v>20.312809473800005</c:v>
                </c:pt>
                <c:pt idx="54">
                  <c:v>20.59653221819994</c:v>
                </c:pt>
                <c:pt idx="55">
                  <c:v>20.879359472699999</c:v>
                </c:pt>
                <c:pt idx="56">
                  <c:v>21.162249077899933</c:v>
                </c:pt>
                <c:pt idx="57">
                  <c:v>21.445805308200001</c:v>
                </c:pt>
                <c:pt idx="58">
                  <c:v>21.729710781399955</c:v>
                </c:pt>
                <c:pt idx="59">
                  <c:v>22.014065442400074</c:v>
                </c:pt>
                <c:pt idx="60">
                  <c:v>22.298064956899999</c:v>
                </c:pt>
                <c:pt idx="61">
                  <c:v>22.582200885099944</c:v>
                </c:pt>
                <c:pt idx="62">
                  <c:v>22.8669427052</c:v>
                </c:pt>
                <c:pt idx="63">
                  <c:v>23.1535729002</c:v>
                </c:pt>
                <c:pt idx="64">
                  <c:v>23.441713372199917</c:v>
                </c:pt>
                <c:pt idx="65">
                  <c:v>23.7302062256</c:v>
                </c:pt>
                <c:pt idx="66">
                  <c:v>24.021335974399989</c:v>
                </c:pt>
                <c:pt idx="67">
                  <c:v>24.315536974199944</c:v>
                </c:pt>
                <c:pt idx="68">
                  <c:v>24.6135632302</c:v>
                </c:pt>
                <c:pt idx="69">
                  <c:v>24.911661816399999</c:v>
                </c:pt>
                <c:pt idx="70">
                  <c:v>25.215002143699987</c:v>
                </c:pt>
                <c:pt idx="71">
                  <c:v>25.520589171699989</c:v>
                </c:pt>
                <c:pt idx="72">
                  <c:v>25.8307413631</c:v>
                </c:pt>
                <c:pt idx="73">
                  <c:v>26.144772582499989</c:v>
                </c:pt>
                <c:pt idx="74">
                  <c:v>26.467546414399944</c:v>
                </c:pt>
                <c:pt idx="75">
                  <c:v>26.795763786399952</c:v>
                </c:pt>
                <c:pt idx="76">
                  <c:v>27.129954484400063</c:v>
                </c:pt>
                <c:pt idx="77">
                  <c:v>27.471231801999952</c:v>
                </c:pt>
                <c:pt idx="78">
                  <c:v>27.820410942999956</c:v>
                </c:pt>
                <c:pt idx="79">
                  <c:v>28.178495493600035</c:v>
                </c:pt>
                <c:pt idx="80">
                  <c:v>28.546460244299986</c:v>
                </c:pt>
                <c:pt idx="81">
                  <c:v>28.924892671799956</c:v>
                </c:pt>
                <c:pt idx="82">
                  <c:v>29.316991246400047</c:v>
                </c:pt>
                <c:pt idx="83">
                  <c:v>29.724674478200001</c:v>
                </c:pt>
                <c:pt idx="84">
                  <c:v>30.151305312800055</c:v>
                </c:pt>
                <c:pt idx="85">
                  <c:v>30.5990969962</c:v>
                </c:pt>
                <c:pt idx="86">
                  <c:v>31.067526552099956</c:v>
                </c:pt>
                <c:pt idx="87">
                  <c:v>31.562010874699933</c:v>
                </c:pt>
                <c:pt idx="88">
                  <c:v>32.087211913399997</c:v>
                </c:pt>
                <c:pt idx="89">
                  <c:v>32.650525718000011</c:v>
                </c:pt>
                <c:pt idx="90">
                  <c:v>33.254734386600006</c:v>
                </c:pt>
                <c:pt idx="91">
                  <c:v>33.914112625100003</c:v>
                </c:pt>
                <c:pt idx="92">
                  <c:v>34.642464274999995</c:v>
                </c:pt>
                <c:pt idx="93">
                  <c:v>35.464421134599995</c:v>
                </c:pt>
                <c:pt idx="94">
                  <c:v>36.413453799599999</c:v>
                </c:pt>
                <c:pt idx="95">
                  <c:v>37.539690928500079</c:v>
                </c:pt>
                <c:pt idx="96">
                  <c:v>38.927070686699999</c:v>
                </c:pt>
                <c:pt idx="97">
                  <c:v>40.750746673199998</c:v>
                </c:pt>
                <c:pt idx="98">
                  <c:v>43.4356780679</c:v>
                </c:pt>
                <c:pt idx="99">
                  <c:v>57.349042989899999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'SS1 Data'!$J$23</c:f>
              <c:strCache>
                <c:ptCount val="1"/>
                <c:pt idx="0">
                  <c:v>Test 3 - UL SINR effective</c:v>
                </c:pt>
              </c:strCache>
            </c:strRef>
          </c:tx>
          <c:marker>
            <c:symbol val="none"/>
          </c:marker>
          <c:xVal>
            <c:numRef>
              <c:f>'SS1 Data'!$J$24:$J$123</c:f>
              <c:numCache>
                <c:formatCode>General</c:formatCode>
                <c:ptCount val="100"/>
                <c:pt idx="0">
                  <c:v>-7.1027279262269678</c:v>
                </c:pt>
                <c:pt idx="1">
                  <c:v>-4.5562161725299601</c:v>
                </c:pt>
                <c:pt idx="2">
                  <c:v>-2.4639022441556002</c:v>
                </c:pt>
                <c:pt idx="3">
                  <c:v>-0.43511064116399761</c:v>
                </c:pt>
                <c:pt idx="4">
                  <c:v>1.0247724112610501</c:v>
                </c:pt>
                <c:pt idx="5">
                  <c:v>1.9569045283232627</c:v>
                </c:pt>
                <c:pt idx="6">
                  <c:v>2.6997410088623459</c:v>
                </c:pt>
                <c:pt idx="7">
                  <c:v>3.39857610897278</c:v>
                </c:pt>
                <c:pt idx="8">
                  <c:v>4.0596085138238758</c:v>
                </c:pt>
                <c:pt idx="9">
                  <c:v>4.7620455907501498</c:v>
                </c:pt>
                <c:pt idx="10">
                  <c:v>5.3601346045314449</c:v>
                </c:pt>
                <c:pt idx="11">
                  <c:v>5.8943959553478145</c:v>
                </c:pt>
                <c:pt idx="12">
                  <c:v>6.4499774659585114</c:v>
                </c:pt>
                <c:pt idx="13">
                  <c:v>6.9591139019942334</c:v>
                </c:pt>
                <c:pt idx="14">
                  <c:v>7.4140041369505765</c:v>
                </c:pt>
                <c:pt idx="15">
                  <c:v>7.9222075230054845</c:v>
                </c:pt>
                <c:pt idx="16">
                  <c:v>8.4790887321875505</c:v>
                </c:pt>
                <c:pt idx="17">
                  <c:v>8.9594195884953276</c:v>
                </c:pt>
                <c:pt idx="18">
                  <c:v>9.4724003984055756</c:v>
                </c:pt>
                <c:pt idx="19">
                  <c:v>9.9108431849442393</c:v>
                </c:pt>
                <c:pt idx="20">
                  <c:v>10.3162564223144</c:v>
                </c:pt>
                <c:pt idx="21">
                  <c:v>10.744271025283366</c:v>
                </c:pt>
                <c:pt idx="22">
                  <c:v>11.188992147507101</c:v>
                </c:pt>
                <c:pt idx="23">
                  <c:v>11.632083928087919</c:v>
                </c:pt>
                <c:pt idx="24">
                  <c:v>12.0461418927319</c:v>
                </c:pt>
                <c:pt idx="25">
                  <c:v>12.4214721988221</c:v>
                </c:pt>
                <c:pt idx="26">
                  <c:v>12.742555485181001</c:v>
                </c:pt>
                <c:pt idx="27">
                  <c:v>13.0406028433974</c:v>
                </c:pt>
                <c:pt idx="28">
                  <c:v>13.347491524758</c:v>
                </c:pt>
                <c:pt idx="29">
                  <c:v>13.678312579647899</c:v>
                </c:pt>
                <c:pt idx="30">
                  <c:v>13.999030540961023</c:v>
                </c:pt>
                <c:pt idx="31">
                  <c:v>14.325609960234306</c:v>
                </c:pt>
                <c:pt idx="32">
                  <c:v>14.653514860463504</c:v>
                </c:pt>
                <c:pt idx="33">
                  <c:v>14.9803899349704</c:v>
                </c:pt>
                <c:pt idx="34">
                  <c:v>15.294442651971099</c:v>
                </c:pt>
                <c:pt idx="35">
                  <c:v>15.632924151063699</c:v>
                </c:pt>
                <c:pt idx="36">
                  <c:v>15.9386055302936</c:v>
                </c:pt>
                <c:pt idx="37">
                  <c:v>16.242530546411217</c:v>
                </c:pt>
                <c:pt idx="38">
                  <c:v>16.524149995518087</c:v>
                </c:pt>
                <c:pt idx="39">
                  <c:v>16.782257192358188</c:v>
                </c:pt>
                <c:pt idx="40">
                  <c:v>17.037407308519199</c:v>
                </c:pt>
                <c:pt idx="41">
                  <c:v>17.290235784738186</c:v>
                </c:pt>
                <c:pt idx="42">
                  <c:v>17.534687762241301</c:v>
                </c:pt>
                <c:pt idx="43">
                  <c:v>17.787947378307944</c:v>
                </c:pt>
                <c:pt idx="44">
                  <c:v>18.018720333260344</c:v>
                </c:pt>
                <c:pt idx="45">
                  <c:v>18.252460823883187</c:v>
                </c:pt>
                <c:pt idx="46">
                  <c:v>18.500319028356799</c:v>
                </c:pt>
                <c:pt idx="47">
                  <c:v>18.770557168965187</c:v>
                </c:pt>
                <c:pt idx="48">
                  <c:v>19.014477604895546</c:v>
                </c:pt>
                <c:pt idx="49">
                  <c:v>19.269761321721251</c:v>
                </c:pt>
                <c:pt idx="50">
                  <c:v>19.524822120351399</c:v>
                </c:pt>
                <c:pt idx="51">
                  <c:v>19.769026470594255</c:v>
                </c:pt>
                <c:pt idx="52">
                  <c:v>20.019617471925333</c:v>
                </c:pt>
                <c:pt idx="53">
                  <c:v>20.260508758307086</c:v>
                </c:pt>
                <c:pt idx="54">
                  <c:v>20.498600781697689</c:v>
                </c:pt>
                <c:pt idx="55">
                  <c:v>20.729248016007599</c:v>
                </c:pt>
                <c:pt idx="56">
                  <c:v>20.972959066710388</c:v>
                </c:pt>
                <c:pt idx="57">
                  <c:v>21.201580845402887</c:v>
                </c:pt>
                <c:pt idx="58">
                  <c:v>21.449794365454</c:v>
                </c:pt>
                <c:pt idx="59">
                  <c:v>21.69705045069017</c:v>
                </c:pt>
                <c:pt idx="60">
                  <c:v>21.930379668621356</c:v>
                </c:pt>
                <c:pt idx="61">
                  <c:v>22.15798553744057</c:v>
                </c:pt>
                <c:pt idx="62">
                  <c:v>22.367568845488901</c:v>
                </c:pt>
                <c:pt idx="63">
                  <c:v>22.585026416144487</c:v>
                </c:pt>
                <c:pt idx="64">
                  <c:v>22.809093824623702</c:v>
                </c:pt>
                <c:pt idx="65">
                  <c:v>23.047298205865488</c:v>
                </c:pt>
                <c:pt idx="66">
                  <c:v>23.3018408222676</c:v>
                </c:pt>
                <c:pt idx="67">
                  <c:v>23.558122430030789</c:v>
                </c:pt>
                <c:pt idx="68">
                  <c:v>23.819257124536563</c:v>
                </c:pt>
                <c:pt idx="69">
                  <c:v>24.092298327361856</c:v>
                </c:pt>
                <c:pt idx="70">
                  <c:v>24.389122796516887</c:v>
                </c:pt>
                <c:pt idx="71">
                  <c:v>24.686258888904099</c:v>
                </c:pt>
                <c:pt idx="72">
                  <c:v>24.980943155572852</c:v>
                </c:pt>
                <c:pt idx="73">
                  <c:v>25.264453071830989</c:v>
                </c:pt>
                <c:pt idx="74">
                  <c:v>25.5630835196989</c:v>
                </c:pt>
                <c:pt idx="75">
                  <c:v>25.865419228237755</c:v>
                </c:pt>
                <c:pt idx="76">
                  <c:v>26.160918577203088</c:v>
                </c:pt>
                <c:pt idx="77">
                  <c:v>26.442162412321633</c:v>
                </c:pt>
                <c:pt idx="78">
                  <c:v>26.7233856616179</c:v>
                </c:pt>
                <c:pt idx="79">
                  <c:v>27.025378801648287</c:v>
                </c:pt>
                <c:pt idx="80">
                  <c:v>27.319825529613478</c:v>
                </c:pt>
                <c:pt idx="81">
                  <c:v>27.603403799134199</c:v>
                </c:pt>
                <c:pt idx="82">
                  <c:v>27.89560185136704</c:v>
                </c:pt>
                <c:pt idx="83">
                  <c:v>28.198128585002099</c:v>
                </c:pt>
                <c:pt idx="84">
                  <c:v>28.543217973648087</c:v>
                </c:pt>
                <c:pt idx="85">
                  <c:v>28.895025992506302</c:v>
                </c:pt>
                <c:pt idx="86">
                  <c:v>29.295488508032989</c:v>
                </c:pt>
                <c:pt idx="87">
                  <c:v>29.741877562094231</c:v>
                </c:pt>
                <c:pt idx="88">
                  <c:v>30.263049445830756</c:v>
                </c:pt>
                <c:pt idx="89">
                  <c:v>30.793822270931617</c:v>
                </c:pt>
                <c:pt idx="90">
                  <c:v>31.3529724359528</c:v>
                </c:pt>
                <c:pt idx="91">
                  <c:v>32.000111545512802</c:v>
                </c:pt>
                <c:pt idx="92">
                  <c:v>32.704156113959087</c:v>
                </c:pt>
                <c:pt idx="93">
                  <c:v>33.688885715639998</c:v>
                </c:pt>
                <c:pt idx="94">
                  <c:v>34.705431012875849</c:v>
                </c:pt>
                <c:pt idx="95">
                  <c:v>35.707476018141811</c:v>
                </c:pt>
                <c:pt idx="96">
                  <c:v>37.157529677436891</c:v>
                </c:pt>
                <c:pt idx="97">
                  <c:v>38.823588392465787</c:v>
                </c:pt>
                <c:pt idx="98">
                  <c:v>40.856593169545313</c:v>
                </c:pt>
                <c:pt idx="99">
                  <c:v>47.402920085987397</c:v>
                </c:pt>
              </c:numCache>
            </c:numRef>
          </c:xVal>
          <c:yVal>
            <c:numRef>
              <c:f>'SS1 Data'!$B$24:$B$123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axId val="79079680"/>
        <c:axId val="80352000"/>
      </c:scatterChart>
      <c:valAx>
        <c:axId val="79079680"/>
        <c:scaling>
          <c:orientation val="minMax"/>
          <c:max val="80"/>
          <c:min val="-25"/>
        </c:scaling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Box-2 Instantaneous SNR/SINR</a:t>
                </a:r>
                <a:r>
                  <a:rPr lang="en-US" sz="1100" baseline="0"/>
                  <a:t> (dB)</a:t>
                </a:r>
                <a:endParaRPr lang="en-US" sz="1100"/>
              </a:p>
            </c:rich>
          </c:tx>
          <c:layout/>
        </c:title>
        <c:numFmt formatCode="0" sourceLinked="0"/>
        <c:majorTickMark val="none"/>
        <c:tickLblPos val="nextTo"/>
        <c:crossAx val="80352000"/>
        <c:crossesAt val="0"/>
        <c:crossBetween val="midCat"/>
      </c:valAx>
      <c:valAx>
        <c:axId val="80352000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CDF (%)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9079680"/>
        <c:crossesAt val="-25"/>
        <c:crossBetween val="midCat"/>
      </c:valAx>
    </c:plotArea>
    <c:legend>
      <c:legendPos val="r"/>
      <c:layout>
        <c:manualLayout>
          <c:xMode val="edge"/>
          <c:yMode val="edge"/>
          <c:x val="0.66379095738333926"/>
          <c:y val="0.30167744121787315"/>
          <c:w val="0.33418389040449664"/>
          <c:h val="0.54203296881610286"/>
        </c:manualLayout>
      </c:layout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802.11-14/xxxxr1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Jul.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Jiyong Pang,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802.11-14/xxxxr1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Jul. 2014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Jul.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altLang="zh-CN" smtClean="0"/>
              <a:t>Jiyong Pang, et. al.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3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4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5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6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8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9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1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2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3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4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5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>
                <a:ea typeface="宋体" charset="-122"/>
              </a:rPr>
              <a:t>Further Calibration Results towards</a:t>
            </a:r>
            <a:br>
              <a:rPr lang="en-US" altLang="zh-CN" dirty="0" smtClean="0">
                <a:ea typeface="宋体" charset="-122"/>
              </a:rPr>
            </a:br>
            <a:r>
              <a:rPr lang="en-US" altLang="zh-CN" dirty="0" smtClean="0">
                <a:ea typeface="宋体" charset="-122"/>
              </a:rPr>
              <a:t>Integrated System Level Simulation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3400" y="2628900"/>
          <a:ext cx="7581900" cy="3289300"/>
        </p:xfrm>
        <a:graphic>
          <a:graphicData uri="http://schemas.openxmlformats.org/presentationml/2006/ole">
            <p:oleObj spid="_x0000_s3085" name="Document" r:id="rId4" imgW="8250056" imgH="3581186" progId="Word.Document.8">
              <p:embed/>
            </p:oleObj>
          </a:graphicData>
        </a:graphic>
      </p:graphicFrame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36504"/>
          </a:xfrm>
          <a:ln/>
        </p:spPr>
        <p:txBody>
          <a:bodyPr>
            <a:normAutofit/>
          </a:bodyPr>
          <a:lstStyle/>
          <a:p>
            <a:r>
              <a:rPr lang="en-US" altLang="zh-CN" sz="2000" b="0" dirty="0" smtClean="0"/>
              <a:t>[1] 11-14/0571r2 11ax Evaluation Methodology</a:t>
            </a:r>
          </a:p>
          <a:p>
            <a:r>
              <a:rPr lang="en-US" altLang="zh-CN" sz="2000" b="0" dirty="0" smtClean="0"/>
              <a:t>[2] 11-14/0621r4 </a:t>
            </a:r>
            <a:r>
              <a:rPr lang="en-US" altLang="zh-CN" sz="2000" b="0" dirty="0" err="1" smtClean="0"/>
              <a:t>TGax</a:t>
            </a:r>
            <a:r>
              <a:rPr lang="en-US" altLang="zh-CN" sz="2000" b="0" dirty="0" smtClean="0"/>
              <a:t> Simulation Scenarios</a:t>
            </a:r>
          </a:p>
          <a:p>
            <a:r>
              <a:rPr lang="en-US" altLang="zh-CN" sz="2000" b="0" dirty="0" smtClean="0"/>
              <a:t>[3] 11-14/0336r0 Calibration of Long-Term SINR for System Simulator</a:t>
            </a:r>
          </a:p>
          <a:p>
            <a:r>
              <a:rPr lang="en-US" altLang="zh-CN" sz="2000" b="0" dirty="0" smtClean="0"/>
              <a:t>[4] 11-14/0612r0 Calibration procedures towards integrated system level simulation</a:t>
            </a:r>
          </a:p>
          <a:p>
            <a:r>
              <a:rPr lang="en-US" altLang="zh-CN" sz="2000" b="0" dirty="0" smtClean="0"/>
              <a:t>[5] 11-14/0799r2 Modifications to simulation scenarios and calibration process</a:t>
            </a:r>
          </a:p>
          <a:p>
            <a:r>
              <a:rPr lang="en-US" altLang="zh-CN" sz="2000" b="0" dirty="0" smtClean="0"/>
              <a:t>[6] 11-14/0800r2 Box1 and Box2 calibration results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GB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066800"/>
          </a:xfrm>
        </p:spPr>
        <p:txBody>
          <a:bodyPr/>
          <a:lstStyle/>
          <a:p>
            <a:pPr lvl="0"/>
            <a:r>
              <a:rPr lang="en-US" altLang="zh-CN" dirty="0" smtClean="0"/>
              <a:t>Appendix-1 Basic Parameters for Calibration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/>
          </p:cNvGraphicFramePr>
          <p:nvPr/>
        </p:nvGraphicFramePr>
        <p:xfrm>
          <a:off x="395536" y="1584734"/>
          <a:ext cx="8496944" cy="4403950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080120"/>
                <a:gridCol w="2232248"/>
                <a:gridCol w="1296144"/>
                <a:gridCol w="1440160"/>
              </a:tblGrid>
              <a:tr h="148206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000" b="1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1" kern="100" dirty="0" smtClean="0">
                          <a:latin typeface="+mn-lt"/>
                          <a:ea typeface="宋体"/>
                          <a:cs typeface="Times New Roman"/>
                        </a:rPr>
                        <a:t>Parameter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b="1" kern="100" dirty="0" smtClean="0">
                          <a:latin typeface="+mn-lt"/>
                          <a:ea typeface="宋体"/>
                          <a:cs typeface="Times New Roman"/>
                        </a:rPr>
                        <a:t>Value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3885">
                <a:tc gridSpan="2"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Residential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Enterprise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Indoor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Outdoor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Central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Frequency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5.0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GHz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Bandwidth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80 MHz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Channel</a:t>
                      </a:r>
                      <a:r>
                        <a:rPr lang="en-US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Assignment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Random assignment of 3 non overlapping channels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chan</a:t>
                      </a: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= mod(BSS_index,4). That is,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in each office, (ch1, ch2, ch3, ch4) and identical for each office. Ignore adjacent channel interference.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Frequency reuse 3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Frequency reuse 1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Transmission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P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ower  per antenna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AP  </a:t>
                      </a:r>
                      <a:r>
                        <a:rPr lang="en-US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STA </a:t>
                      </a:r>
                      <a:endParaRPr lang="zh-CN" altLang="zh-CN" sz="1000" kern="100" dirty="0" smtClean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20dBm/15dBm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Antenna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Configuration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Antenna gain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# of AP/STA antenna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AP: 0dBi; STA:</a:t>
                      </a:r>
                      <a:r>
                        <a:rPr lang="en-US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-2dBi;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1*1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Penetration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Loss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Wall / Floor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5dB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18.3dB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 dB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N.A.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N.A.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N.A.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100% outdoor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Noise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Figure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</a:t>
                      </a:r>
                      <a:r>
                        <a:rPr lang="en-US" altLang="zh-CN" sz="1000" kern="100" baseline="0" dirty="0" smtClean="0">
                          <a:latin typeface="+mn-lt"/>
                          <a:ea typeface="宋体"/>
                          <a:cs typeface="Times New Roman"/>
                        </a:rPr>
                        <a:t> / 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STA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9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Channel Model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PL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multipath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B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ITU </a:t>
                      </a: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UMi</a:t>
                      </a:r>
                      <a:endParaRPr lang="en-GB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ITU </a:t>
                      </a: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UMi</a:t>
                      </a:r>
                      <a:endParaRPr lang="en-GB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9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Antenna Height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STA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1.5m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1.5m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3m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3m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1.5m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10m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1.5m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STA Number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2 per apartment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2 per cubicle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30 per BSS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50 per BSS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AP-STA min distance</a:t>
                      </a:r>
                      <a:r>
                        <a:rPr lang="en-GB" altLang="zh-CN" sz="1000" kern="100" baseline="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 (2D)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N.A.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N.A.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N.A.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10m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Association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STA associated to the AP in the same apartment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STA associate with the strongest AP in the same office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of STAs associate with the strongest AP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of STAs associate with the strongest AP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shows the updated results of each calibration box based on the latest parameters to promote the calibration progress.</a:t>
            </a:r>
          </a:p>
          <a:p>
            <a:pPr algn="just">
              <a:buFont typeface="Wingdings" pitchFamily="2" charset="2"/>
              <a:buChar char="n"/>
            </a:pP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also shows the system throughput under different CCA levels evaluated by both PHY SS and Integrated SS.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GB" altLang="zh-C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1800" dirty="0" smtClean="0"/>
              <a:t>Box-by-box </a:t>
            </a:r>
            <a:r>
              <a:rPr lang="en-US" altLang="zh-CN" sz="1800" dirty="0" smtClean="0">
                <a:solidFill>
                  <a:schemeClr val="tx1"/>
                </a:solidFill>
              </a:rPr>
              <a:t>evaluation methodology and 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procedures have been agreed in [1] for various simulation scenarios [2].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Six companies finished the Box1 calibration for [2.4GHz, 20MHz] case [3] and the initial results towards integrated SS was provided in [4].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 the May meeting, simulation parameters in [2] were keeping updated offline and the modifications was proposed and accepted in [5] where [5GHz, 80MHz] is used for calibration.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1800" dirty="0" smtClean="0">
                <a:solidFill>
                  <a:schemeClr val="tx1"/>
                </a:solidFill>
              </a:rPr>
              <a:t>Based on [5], four companies have provided their Box-1 and Box-2 results of all the scenarios where the results of Scenario 1 &amp; 3 are aligned in [6]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the following, we provide our </a:t>
            </a:r>
            <a:r>
              <a:rPr lang="en-US" altLang="zh-CN" sz="1800" dirty="0" smtClean="0">
                <a:solidFill>
                  <a:schemeClr val="tx1"/>
                </a:solidFill>
              </a:rPr>
              <a:t>results of </a:t>
            </a:r>
            <a:r>
              <a:rPr lang="en-US" altLang="zh-CN" sz="1800" dirty="0" smtClean="0">
                <a:solidFill>
                  <a:schemeClr val="accent2"/>
                </a:solidFill>
              </a:rPr>
              <a:t>Scenario 1 - Residential </a:t>
            </a:r>
            <a:r>
              <a:rPr lang="en-US" altLang="zh-CN" sz="1800" dirty="0" smtClean="0">
                <a:solidFill>
                  <a:schemeClr val="tx1"/>
                </a:solidFill>
              </a:rPr>
              <a:t>for Box-1 and Box-2 as well as subsequent Box-4 and Box-5 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 varying CCA threshold to stress again the signification of integrated SS.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endParaRPr lang="en-US" altLang="zh-CN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GB" altLang="zh-C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 1: Long Term SINR/SNR Calibration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Jul. 2014</a:t>
            </a:r>
            <a:endParaRPr lang="en-GB" altLang="zh-CN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7924800" cy="4752528"/>
          </a:xfrm>
        </p:spPr>
        <p:txBody>
          <a:bodyPr>
            <a:normAutofit/>
          </a:bodyPr>
          <a:lstStyle/>
          <a:p>
            <a:pPr marL="341313" lvl="0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Three Test results  are provided below 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1: Interference free DL SNR 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2: DL only SINR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5: DL and UL SINR (all nodes active)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13" name="Chart 1"/>
          <p:cNvGraphicFramePr>
            <a:graphicFrameLocks/>
          </p:cNvGraphicFramePr>
          <p:nvPr/>
        </p:nvGraphicFramePr>
        <p:xfrm>
          <a:off x="179512" y="2852936"/>
          <a:ext cx="5962650" cy="344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12976"/>
            <a:ext cx="2009775" cy="1190625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647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1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81128"/>
            <a:ext cx="2611527" cy="995587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rmAutofit/>
          </a:bodyPr>
          <a:lstStyle/>
          <a:p>
            <a:pPr marL="341313" lvl="0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Three Test </a:t>
            </a:r>
            <a:r>
              <a:rPr lang="en-US" altLang="zh-CN" sz="1800" dirty="0" smtClean="0"/>
              <a:t>results </a:t>
            </a:r>
            <a:r>
              <a:rPr lang="en-US" altLang="zh-CN" sz="1800" dirty="0" smtClean="0"/>
              <a:t>are provided below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1: Interference free DL SNR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2: DL only SINR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Test 3: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CCA-only mechanism with assumption of all nodes having the same channel access probability, which can be reused in the PHY SS (i.e., Box 4)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1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and 1 Rx is assumed</a:t>
            </a:r>
          </a:p>
          <a:p>
            <a:pPr marL="741363" lvl="1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2: Instantaneous SINR Calibration</a:t>
            </a:r>
            <a:endParaRPr lang="zh-CN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2" name="Chart 5"/>
          <p:cNvGraphicFramePr>
            <a:graphicFrameLocks/>
          </p:cNvGraphicFramePr>
          <p:nvPr/>
        </p:nvGraphicFramePr>
        <p:xfrm>
          <a:off x="1619672" y="3356992"/>
          <a:ext cx="5832648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CDF of per non-AP STA throughput of PHY SS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Same CCA mechanism as in Box 2 Test 3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RBIR based PHY abstraction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Ideal link adaption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MMSE receiver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Full buffer</a:t>
            </a: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4: PHY SS Calibration</a:t>
            </a:r>
            <a:endParaRPr lang="zh-CN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9458" name="图片 6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924944"/>
            <a:ext cx="5472608" cy="347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6156176" y="4273932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Mean: 65.05Mbps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5%: 15.97Mbps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968552"/>
          </a:xfrm>
        </p:spPr>
        <p:txBody>
          <a:bodyPr>
            <a:normAutofit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CDF of per non-AP STA throughput of PHY SS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Besides features defined in PHY SS, the following ones are also activated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EDCA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CCA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RTS/CTS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A-MPDU</a:t>
            </a:r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5: Integrated SS Calibration</a:t>
            </a:r>
            <a:endParaRPr lang="zh-CN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20482" name="图片 7" descr="image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08762"/>
            <a:ext cx="5688632" cy="3710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6156176" y="4221088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Mean: 55.08Mbps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5%: 7.91Mbps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PHY SS and Integrated SS Comparison with Different </a:t>
            </a:r>
            <a:r>
              <a:rPr lang="en-US" dirty="0" smtClean="0"/>
              <a:t>CCA Thresholds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608512"/>
          </a:xfrm>
          <a:ln/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endParaRPr lang="en-GB" dirty="0" smtClean="0"/>
          </a:p>
          <a:p>
            <a:pPr>
              <a:buFont typeface="Wingdings" pitchFamily="2" charset="2"/>
              <a:buChar char="n"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3960" y="1925216"/>
            <a:ext cx="8056512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64000"/>
              <a:buFont typeface="Wingdings" pitchFamily="2" charset="2"/>
              <a:buChar char="l"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CCA threshold varies from -82dBm to -30dBm</a:t>
            </a:r>
          </a:p>
          <a:p>
            <a:pPr marL="342900" lvl="0" indent="-342900" eaLnBrk="1" hangingPunct="1">
              <a:spcBef>
                <a:spcPts val="600"/>
              </a:spcBef>
              <a:buSzPct val="64000"/>
              <a:buFont typeface="Wingdings" pitchFamily="2" charset="2"/>
              <a:buChar char="l"/>
            </a:pPr>
            <a:r>
              <a:rPr lang="en-GB" altLang="zh-CN" sz="1800" b="1" kern="0" dirty="0" smtClean="0">
                <a:solidFill>
                  <a:schemeClr val="tx1"/>
                </a:solidFill>
                <a:latin typeface="+mn-lt"/>
              </a:rPr>
              <a:t>Mean and 5% </a:t>
            </a:r>
            <a:r>
              <a:rPr lang="en-GB" altLang="zh-CN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non-AP STA </a:t>
            </a:r>
            <a:r>
              <a:rPr lang="en-GB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throughput (Mbps)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5576" y="544522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zh-CN" sz="1600" kern="0" dirty="0" smtClean="0">
                <a:solidFill>
                  <a:srgbClr val="000000"/>
                </a:solidFill>
              </a:rPr>
              <a:t> PHY SS and Integrated SS achieve different gains with varying CCA threshold</a:t>
            </a:r>
          </a:p>
          <a:p>
            <a:pPr>
              <a:buFont typeface="Wingdings" pitchFamily="2" charset="2"/>
              <a:buChar char="ü"/>
            </a:pPr>
            <a:r>
              <a:rPr lang="en-GB" altLang="zh-CN" sz="1600" kern="0" dirty="0" smtClean="0">
                <a:solidFill>
                  <a:srgbClr val="000000"/>
                </a:solidFill>
              </a:rPr>
              <a:t> PHY SS and Integrated SS achieve </a:t>
            </a:r>
            <a:r>
              <a:rPr lang="en-GB" altLang="zh-CN" sz="1600" kern="0" dirty="0" smtClean="0">
                <a:solidFill>
                  <a:srgbClr val="000000"/>
                </a:solidFill>
              </a:rPr>
              <a:t>peaks at different CCA threshold</a:t>
            </a:r>
            <a:endParaRPr lang="en-GB" altLang="zh-CN" sz="1600" kern="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altLang="zh-CN" sz="1600" kern="0" dirty="0" smtClean="0">
                <a:solidFill>
                  <a:schemeClr val="tx1"/>
                </a:solidFill>
              </a:rPr>
              <a:t> In larger CCA regions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, mean 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throughput 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in 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integrated 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SS decreases </a:t>
            </a:r>
            <a:r>
              <a:rPr lang="en-GB" altLang="zh-CN" sz="1600" kern="0" dirty="0" smtClean="0">
                <a:solidFill>
                  <a:schemeClr val="tx1"/>
                </a:solidFill>
              </a:rPr>
              <a:t>quickly</a:t>
            </a:r>
            <a:endParaRPr lang="zh-CN" altLang="en-US" dirty="0"/>
          </a:p>
        </p:txBody>
      </p:sp>
      <p:pic>
        <p:nvPicPr>
          <p:cNvPr id="19458" name="图片 18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9077" y="2791941"/>
            <a:ext cx="31908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图片 36" descr="image0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780928"/>
            <a:ext cx="30861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Jul. 2014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608512"/>
          </a:xfrm>
          <a:ln/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en-GB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calibration results of Scenario 1 – Residential were presented for all Boxes based on latest scenario parameters.</a:t>
            </a:r>
          </a:p>
          <a:p>
            <a:pPr>
              <a:buFont typeface="Wingdings" pitchFamily="2" charset="2"/>
              <a:buChar char="n"/>
            </a:pPr>
            <a:r>
              <a:rPr lang="en-GB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also provided results of Box-4 and Box-5 with suggested MAC and PHY features for varying CCA threshold.</a:t>
            </a:r>
          </a:p>
          <a:p>
            <a:pPr>
              <a:buFont typeface="Wingdings" pitchFamily="2" charset="2"/>
              <a:buChar char="n"/>
            </a:pPr>
            <a:r>
              <a:rPr lang="en-GB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recommended using Integrated SS to show more realisti</a:t>
            </a:r>
            <a:r>
              <a:rPr lang="en-GB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 </a:t>
            </a:r>
            <a:r>
              <a:rPr lang="en-GB" altLang="zh-CN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mean and 5</a:t>
            </a:r>
            <a:r>
              <a:rPr lang="en-GB" altLang="zh-CN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 percentile throughputs </a:t>
            </a:r>
            <a:r>
              <a:rPr lang="en-GB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due to joint modelling of PHY and MAC details.</a:t>
            </a:r>
            <a:endParaRPr lang="en-GB" sz="1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13039</TotalTime>
  <Words>1112</Words>
  <Application>Microsoft Office PowerPoint</Application>
  <PresentationFormat>全屏显示(4:3)</PresentationFormat>
  <Paragraphs>204</Paragraphs>
  <Slides>11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9_主题1</vt:lpstr>
      <vt:lpstr>Document</vt:lpstr>
      <vt:lpstr>Further Calibration Results towards Integrated System Level Simulation</vt:lpstr>
      <vt:lpstr>Abstract</vt:lpstr>
      <vt:lpstr>Background</vt:lpstr>
      <vt:lpstr>Box 1: Long Term SINR/SNR Calibration</vt:lpstr>
      <vt:lpstr>Box 2: Instantaneous SINR Calibration</vt:lpstr>
      <vt:lpstr>Box 4: PHY SS Calibration</vt:lpstr>
      <vt:lpstr>Box 5: Integrated SS Calibration</vt:lpstr>
      <vt:lpstr>PHY SS and Integrated SS Comparison with Different CCA Thresholds</vt:lpstr>
      <vt:lpstr>Summary</vt:lpstr>
      <vt:lpstr>References</vt:lpstr>
      <vt:lpstr>Appendix-1 Basic Parameters for Calibration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of System Level Simulation</dc:title>
  <dc:creator>Ma Chixiang</dc:creator>
  <cp:lastModifiedBy>Jun Luo</cp:lastModifiedBy>
  <cp:revision>494</cp:revision>
  <cp:lastPrinted>1601-01-01T00:00:00Z</cp:lastPrinted>
  <dcterms:created xsi:type="dcterms:W3CDTF">2014-04-21T02:01:01Z</dcterms:created>
  <dcterms:modified xsi:type="dcterms:W3CDTF">2014-07-16T03:47:45Z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(3)BbCzhdkgTILn9HuYpomWzWaAaLe0UsesCyjGU1Bd/Bk1fh6k39Y9lwluUxmtHVOx2jkAYuCq
jCD8FatTuuD5XnBrPYrjN/SprYrTXLRI/qgxrvWeLhWmir0erB4YvMLpOGZDfMxvdCsOLaL8
AGCVXeO26P+ptquLKAfi/LD/U+uAXqwb3a3BBLxaWDc70c1V/wyUSunia0xRNWIZkbmau6gL
AepXC4gC2ruiFnqDgr</vt:lpwstr>
  </property>
  <property fmtid="{D5CDD505-2E9C-101B-9397-08002B2CF9AE}" pid="3" name="_new_ms_pID_725431">
    <vt:lpwstr>TtLP2/PTp2dE+Ye/Lr65eU6G7u9Tm++euhdXIDxIMYoGbhaRMlQpvz
tCMUUDpmOVckcIIoYfPg+VHvO/HvChshLo0A1esAqI/rOIqQuPt2oDF2a6izRsQJiyDk7OAm
pMf4QUfXJgBDsMSKXZc/FW0nDm0zYC0JPCsKr1CEOmduT4m1cOmdexV7510uX089qd+Q6XHo
hE/vmHNNaUrmo5mocHaYOTt8pqXCrlglyMx/</vt:lpwstr>
  </property>
  <property fmtid="{D5CDD505-2E9C-101B-9397-08002B2CF9AE}" pid="4" name="_new_ms_pID_725432">
    <vt:lpwstr>6YNLKWpPS7yEW+bRni1r+8heQpmMrH3kQ7wf
2CFso46Iax3PBE7cIDpj2dLzZDIdEjGhBjy8/+3v/oHhz+9anCEs8C4+lEcp/j7U0G7JUtR1
5fmx/oG3iRioQuTHHDH1Y9xVA4XqpoybvXlmyJl2lldgx35XPtGdWtlgkRRWiqnFR71YsZnb
vs0k2aksndTjoon58aLmsWaLWmF5yn54mZc=</vt:lpwstr>
  </property>
  <property fmtid="{D5CDD505-2E9C-101B-9397-08002B2CF9AE}" pid="5" name="_new_ms_pID_725433">
    <vt:lpwstr>Zm</vt:lpwstr>
  </property>
  <property fmtid="{D5CDD505-2E9C-101B-9397-08002B2CF9AE}" pid="6" name="sflag">
    <vt:lpwstr>1405478582</vt:lpwstr>
  </property>
</Properties>
</file>