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4" r:id="rId3"/>
    <p:sldId id="274" r:id="rId4"/>
    <p:sldId id="290" r:id="rId5"/>
    <p:sldId id="289" r:id="rId6"/>
    <p:sldId id="283" r:id="rId7"/>
    <p:sldId id="288" r:id="rId8"/>
    <p:sldId id="276" r:id="rId9"/>
    <p:sldId id="270" r:id="rId10"/>
    <p:sldId id="271" r:id="rId11"/>
    <p:sldId id="286" r:id="rId12"/>
    <p:sldId id="281" r:id="rId13"/>
    <p:sldId id="285" r:id="rId14"/>
    <p:sldId id="272" r:id="rId15"/>
    <p:sldId id="263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6" autoAdjust="0"/>
    <p:restoredTop sz="94684" autoAdjust="0"/>
  </p:normalViewPr>
  <p:slideViewPr>
    <p:cSldViewPr>
      <p:cViewPr varScale="1">
        <p:scale>
          <a:sx n="71" d="100"/>
          <a:sy n="71" d="100"/>
        </p:scale>
        <p:origin x="-11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7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capacity [Mbps/AP]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System Capacity [Mbps]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14.5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UL DSC</c:v>
                </c:pt>
                <c:pt idx="2">
                  <c:v>DL+UL DSC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955072"/>
        <c:axId val="194028288"/>
      </c:barChart>
      <c:catAx>
        <c:axId val="185955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4028288"/>
        <c:crosses val="autoZero"/>
        <c:auto val="1"/>
        <c:lblAlgn val="ctr"/>
        <c:lblOffset val="100"/>
        <c:noMultiLvlLbl val="0"/>
      </c:catAx>
      <c:valAx>
        <c:axId val="194028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5955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capacity [Mbps/AP]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System Capacity [Mbps]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CC0099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1">
                  <c:v>16.5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Ref</c:v>
                </c:pt>
                <c:pt idx="1">
                  <c:v>DL TPC</c:v>
                </c:pt>
                <c:pt idx="2">
                  <c:v>DL+UL TPC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2">
                  <c:v>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27968"/>
        <c:axId val="49430912"/>
      </c:barChart>
      <c:catAx>
        <c:axId val="49427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9430912"/>
        <c:crosses val="autoZero"/>
        <c:auto val="1"/>
        <c:lblAlgn val="ctr"/>
        <c:lblOffset val="100"/>
        <c:noMultiLvlLbl val="0"/>
      </c:catAx>
      <c:valAx>
        <c:axId val="4943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42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0.4878</cdr:x>
      <cdr:y>0.36364</cdr:y>
    </cdr:from>
    <cdr:to>
      <cdr:x>0.59756</cdr:x>
      <cdr:y>0.47727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0" y="115212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30%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0.85366</cdr:x>
      <cdr:y>0.18182</cdr:y>
    </cdr:from>
    <cdr:to>
      <cdr:x>0.96341</cdr:x>
      <cdr:y>0.29545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040560" y="57606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/>
            <a:t>90</a:t>
          </a:r>
          <a:r>
            <a:rPr lang="en-US" sz="1600" b="1" dirty="0" smtClean="0"/>
            <a:t>%</a:t>
          </a:r>
          <a:endParaRPr lang="en-US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4083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87BD33-D0AF-4CD5-B3A5-E6A49BA50CC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802.11-14/0868r0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Johan Söder, Ericsson AB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802.11-14/0868r0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Johan Söder,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er, Content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4645025" y="4010025"/>
            <a:ext cx="4103688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93700" y="4010025"/>
            <a:ext cx="4105275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396875" y="1795463"/>
            <a:ext cx="8351838" cy="2070100"/>
          </a:xfrm>
        </p:spPr>
        <p:txBody>
          <a:bodyPr/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96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821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Johan Söder,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0868r0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1" r:id="rId10"/>
    <p:sldLayoutId id="2147483662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UL &amp; DL DSC and TPC MAC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472002"/>
              </p:ext>
            </p:extLst>
          </p:nvPr>
        </p:nvGraphicFramePr>
        <p:xfrm>
          <a:off x="515938" y="2286000"/>
          <a:ext cx="7138987" cy="280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8237952" imgH="3249989" progId="Word.Document.8">
                  <p:embed/>
                </p:oleObj>
              </mc:Choice>
              <mc:Fallback>
                <p:oleObj name="Document" r:id="rId4" imgW="8237952" imgH="32499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138987" cy="280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Sensitivity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Some gains from </a:t>
            </a:r>
            <a:r>
              <a:rPr lang="en-US" sz="2000" dirty="0" smtClean="0">
                <a:solidFill>
                  <a:srgbClr val="0070C0"/>
                </a:solidFill>
              </a:rPr>
              <a:t>DSC </a:t>
            </a:r>
            <a:r>
              <a:rPr lang="en-US" sz="2000" dirty="0"/>
              <a:t>in user throughput for all </a:t>
            </a:r>
            <a:r>
              <a:rPr lang="en-US" sz="2000" dirty="0" smtClean="0"/>
              <a:t>links (left figure), mainly impacts </a:t>
            </a:r>
            <a:r>
              <a:rPr lang="en-US" sz="2000" dirty="0"/>
              <a:t>the </a:t>
            </a:r>
            <a:r>
              <a:rPr lang="en-US" sz="2000" dirty="0" smtClean="0"/>
              <a:t>UL (right figure)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DSC </a:t>
            </a:r>
            <a:r>
              <a:rPr lang="en-US" sz="2000" dirty="0" smtClean="0"/>
              <a:t>in combination with </a:t>
            </a:r>
            <a:r>
              <a:rPr lang="en-US" sz="2000" dirty="0" smtClean="0">
                <a:solidFill>
                  <a:srgbClr val="FF0000"/>
                </a:solidFill>
              </a:rPr>
              <a:t>AP per-link CCAT </a:t>
            </a:r>
            <a:r>
              <a:rPr lang="en-US" sz="2000" dirty="0" smtClean="0"/>
              <a:t>shows great potential, improves both DL &amp; UL user throughput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SINR and Delay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DL SINR is reduced but still very high</a:t>
            </a:r>
          </a:p>
          <a:p>
            <a:r>
              <a:rPr lang="en-US" dirty="0" smtClean="0"/>
              <a:t>Queuing time is reduced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5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Combined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Capacity for 20Mbps user throughput requirement (95%)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532235"/>
              </p:ext>
            </p:extLst>
          </p:nvPr>
        </p:nvGraphicFramePr>
        <p:xfrm>
          <a:off x="683568" y="2780928"/>
          <a:ext cx="59046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046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Transmit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ower control (TPC)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DL power reduction: DL power is set to reach a target SNR at the potential STA location with highest </a:t>
            </a:r>
            <a:r>
              <a:rPr lang="en-US" dirty="0" err="1" smtClean="0">
                <a:solidFill>
                  <a:schemeClr val="tx1"/>
                </a:solidFill>
              </a:rPr>
              <a:t>pathloss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Time-varying DL TPC where the </a:t>
            </a:r>
            <a:r>
              <a:rPr lang="en-US" i="1" dirty="0" smtClean="0">
                <a:solidFill>
                  <a:schemeClr val="tx1"/>
                </a:solidFill>
              </a:rPr>
              <a:t>associated </a:t>
            </a:r>
            <a:r>
              <a:rPr lang="en-US" dirty="0" smtClean="0">
                <a:solidFill>
                  <a:schemeClr val="tx1"/>
                </a:solidFill>
              </a:rPr>
              <a:t>STA with highest </a:t>
            </a:r>
            <a:r>
              <a:rPr lang="en-US" dirty="0" err="1" smtClean="0">
                <a:solidFill>
                  <a:schemeClr val="tx1"/>
                </a:solidFill>
              </a:rPr>
              <a:t>pathloss</a:t>
            </a:r>
            <a:r>
              <a:rPr lang="en-US" dirty="0" smtClean="0">
                <a:solidFill>
                  <a:schemeClr val="tx1"/>
                </a:solidFill>
              </a:rPr>
              <a:t> is used to set the power could also be investigated.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Link-dependent DL TPC could also be investigated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UL power control: UL power is set to reach a target SNR at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Target SNR DL &amp; UL is </a:t>
            </a:r>
            <a:r>
              <a:rPr lang="en-US" dirty="0" err="1" smtClean="0">
                <a:solidFill>
                  <a:schemeClr val="tx1"/>
                </a:solidFill>
              </a:rPr>
              <a:t>30dB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4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0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scenario:</a:t>
            </a:r>
            <a:br>
              <a:rPr lang="en-US" dirty="0" smtClean="0"/>
            </a:br>
            <a:r>
              <a:rPr lang="en-US" dirty="0" smtClean="0"/>
              <a:t>Power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916832"/>
            <a:ext cx="8351839" cy="1519387"/>
          </a:xfrm>
        </p:spPr>
        <p:txBody>
          <a:bodyPr>
            <a:noAutofit/>
          </a:bodyPr>
          <a:lstStyle/>
          <a:p>
            <a:r>
              <a:rPr lang="en-US" sz="1800" dirty="0"/>
              <a:t>Ref: DL: 20dBm, UL: 20dBm</a:t>
            </a:r>
          </a:p>
          <a:p>
            <a:r>
              <a:rPr lang="en-US" sz="1800" dirty="0">
                <a:solidFill>
                  <a:srgbClr val="7030A0"/>
                </a:solidFill>
              </a:rPr>
              <a:t>DL </a:t>
            </a:r>
            <a:r>
              <a:rPr lang="en-US" sz="1800" dirty="0" err="1">
                <a:solidFill>
                  <a:srgbClr val="7030A0"/>
                </a:solidFill>
              </a:rPr>
              <a:t>Pwr</a:t>
            </a:r>
            <a:r>
              <a:rPr lang="en-US" sz="1800" dirty="0"/>
              <a:t>: Adjust AP DL power to get target SNR </a:t>
            </a:r>
            <a:r>
              <a:rPr lang="en-US" sz="1800" dirty="0" smtClean="0"/>
              <a:t>at </a:t>
            </a:r>
            <a:r>
              <a:rPr lang="en-US" sz="1800" dirty="0"/>
              <a:t>STA with highest </a:t>
            </a:r>
            <a:r>
              <a:rPr lang="en-US" sz="1800" dirty="0" err="1" smtClean="0"/>
              <a:t>pathloss</a:t>
            </a:r>
            <a:endParaRPr lang="en-US" sz="1800" dirty="0"/>
          </a:p>
          <a:p>
            <a:r>
              <a:rPr lang="en-US" sz="1800" dirty="0">
                <a:solidFill>
                  <a:srgbClr val="FF0000"/>
                </a:solidFill>
              </a:rPr>
              <a:t>UL PC: </a:t>
            </a:r>
            <a:r>
              <a:rPr lang="en-US" sz="1800" dirty="0"/>
              <a:t>Adjust STA UL power to get target SNR </a:t>
            </a:r>
            <a:r>
              <a:rPr lang="en-US" sz="1800" dirty="0" smtClean="0"/>
              <a:t>at AP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graphicFrame>
        <p:nvGraphicFramePr>
          <p:cNvPr id="9" name="Content Placeholder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664453"/>
              </p:ext>
            </p:extLst>
          </p:nvPr>
        </p:nvGraphicFramePr>
        <p:xfrm>
          <a:off x="4107559" y="3653945"/>
          <a:ext cx="4572000" cy="247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/>
          <p:cNvSpPr txBox="1"/>
          <p:nvPr/>
        </p:nvSpPr>
        <p:spPr>
          <a:xfrm>
            <a:off x="6372200" y="4653136"/>
            <a:ext cx="64807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</a:rPr>
              <a:t>30%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7884368" y="4416950"/>
            <a:ext cx="648072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>
                <a:solidFill>
                  <a:schemeClr val="tx1"/>
                </a:solidFill>
              </a:rPr>
              <a:t>77%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4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DSC improves performance in 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Setting the </a:t>
            </a:r>
            <a:r>
              <a:rPr lang="en-US" dirty="0" smtClean="0">
                <a:solidFill>
                  <a:schemeClr val="tx1"/>
                </a:solidFill>
              </a:rPr>
              <a:t>CCAT at AP (for transmission in DL) gives </a:t>
            </a:r>
            <a:r>
              <a:rPr lang="en-US" dirty="0" smtClean="0">
                <a:solidFill>
                  <a:schemeClr val="tx1"/>
                </a:solidFill>
              </a:rPr>
              <a:t>improvements in DL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Combining DSC and DL CCAT setting gives a well balanced UL &amp; DL performance.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TPC </a:t>
            </a:r>
            <a:r>
              <a:rPr lang="en-US" dirty="0" smtClean="0">
                <a:solidFill>
                  <a:schemeClr val="tx1"/>
                </a:solidFill>
              </a:rPr>
              <a:t>gives </a:t>
            </a:r>
            <a:r>
              <a:rPr lang="en-US" dirty="0" smtClean="0">
                <a:solidFill>
                  <a:schemeClr val="tx1"/>
                </a:solidFill>
              </a:rPr>
              <a:t>system capacity gains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11-14-0779-00-00ax-dsc-practical-usage</a:t>
            </a:r>
          </a:p>
          <a:p>
            <a:r>
              <a:rPr lang="en-US" dirty="0"/>
              <a:t>[2] </a:t>
            </a:r>
            <a:r>
              <a:rPr lang="en-US" dirty="0" smtClean="0"/>
              <a:t>11-14-0523-00-</a:t>
            </a:r>
            <a:r>
              <a:rPr lang="en-US" dirty="0" err="1" smtClean="0"/>
              <a:t>00ax</a:t>
            </a:r>
            <a:r>
              <a:rPr lang="en-US" dirty="0" smtClean="0"/>
              <a:t>-mac-simulation-results-for-</a:t>
            </a:r>
            <a:r>
              <a:rPr lang="en-US" dirty="0" err="1" smtClean="0"/>
              <a:t>dsc</a:t>
            </a:r>
            <a:r>
              <a:rPr lang="en-US" dirty="0" smtClean="0"/>
              <a:t>-and-</a:t>
            </a:r>
            <a:r>
              <a:rPr lang="en-US" dirty="0" err="1" smtClean="0"/>
              <a:t>tpc</a:t>
            </a:r>
            <a:endParaRPr lang="en-US" dirty="0" smtClean="0"/>
          </a:p>
          <a:p>
            <a:r>
              <a:rPr lang="en-US" dirty="0" smtClean="0"/>
              <a:t>[3] </a:t>
            </a:r>
            <a:r>
              <a:rPr lang="en-US" dirty="0" smtClean="0">
                <a:cs typeface="Times New Roman" pitchFamily="18" charset="0"/>
              </a:rPr>
              <a:t>11-14-0621-04-</a:t>
            </a:r>
            <a:r>
              <a:rPr lang="en-US" dirty="0" err="1" smtClean="0">
                <a:cs typeface="Times New Roman" pitchFamily="18" charset="0"/>
              </a:rPr>
              <a:t>00ax</a:t>
            </a:r>
            <a:r>
              <a:rPr lang="en-US" dirty="0" smtClean="0">
                <a:cs typeface="Times New Roman" pitchFamily="18" charset="0"/>
              </a:rPr>
              <a:t>-simulation-scenarios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 algn="ctr"/>
            <a:r>
              <a:rPr lang="en-US" dirty="0" smtClean="0">
                <a:solidFill>
                  <a:schemeClr val="tx1"/>
                </a:solidFill>
              </a:rPr>
              <a:t>In this presentation we share system simulations results obtained from the evaluation of a Dynamic Sensitivity Control (DSC) mechanism (for both UL and DL) as well as results evaluating </a:t>
            </a:r>
            <a:r>
              <a:rPr lang="en-US" dirty="0" smtClean="0">
                <a:solidFill>
                  <a:schemeClr val="tx1"/>
                </a:solidFill>
              </a:rPr>
              <a:t>the potential of Transmission </a:t>
            </a:r>
            <a:r>
              <a:rPr lang="en-US" dirty="0" smtClean="0">
                <a:solidFill>
                  <a:schemeClr val="tx1"/>
                </a:solidFill>
              </a:rPr>
              <a:t>Power Control (TPC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03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DSC </a:t>
            </a:r>
            <a:r>
              <a:rPr lang="en-US" dirty="0">
                <a:solidFill>
                  <a:schemeClr val="tx1"/>
                </a:solidFill>
              </a:rPr>
              <a:t>[1</a:t>
            </a:r>
            <a:r>
              <a:rPr lang="en-US" dirty="0" smtClean="0">
                <a:solidFill>
                  <a:schemeClr val="tx1"/>
                </a:solidFill>
              </a:rPr>
              <a:t>], [2] </a:t>
            </a:r>
            <a:r>
              <a:rPr lang="en-US" dirty="0">
                <a:solidFill>
                  <a:schemeClr val="tx1"/>
                </a:solidFill>
              </a:rPr>
              <a:t>has been shown to provide performance improvements in </a:t>
            </a:r>
            <a:r>
              <a:rPr lang="en-US" dirty="0" smtClean="0">
                <a:solidFill>
                  <a:schemeClr val="tx1"/>
                </a:solidFill>
              </a:rPr>
              <a:t>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However, the majority of the traffic is still in DL direction; hence DL optimization techniques need also be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Transmit Power Control (TPC) is another </a:t>
            </a:r>
            <a:r>
              <a:rPr lang="en-US" dirty="0" smtClean="0">
                <a:solidFill>
                  <a:schemeClr val="tx1"/>
                </a:solidFill>
              </a:rPr>
              <a:t>proposed feature that </a:t>
            </a:r>
            <a:r>
              <a:rPr lang="en-US" dirty="0" smtClean="0">
                <a:solidFill>
                  <a:schemeClr val="tx1"/>
                </a:solidFill>
              </a:rPr>
              <a:t>shows promising results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14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  <a:r>
              <a:rPr lang="en-US" dirty="0">
                <a:latin typeface="Ericsson Capital TT" pitchFamily="2" charset="0"/>
              </a:rPr>
              <a:t> </a:t>
            </a:r>
            <a:r>
              <a:rPr lang="en-US" dirty="0"/>
              <a:t>scenario 2:</a:t>
            </a:r>
            <a:br>
              <a:rPr lang="en-US" dirty="0"/>
            </a:br>
            <a:r>
              <a:rPr lang="en-US" dirty="0"/>
              <a:t>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685801" y="1981200"/>
            <a:ext cx="445214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›"/>
              <a:defRPr/>
            </a:pPr>
            <a:r>
              <a:rPr lang="en-US" sz="1800" smtClean="0"/>
              <a:t>“Enterprise Scenario” as defined in [3]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8 offices, 64 cubicles per office, 2 STAs per cubicle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smtClean="0"/>
              <a:t>(8 x 64 x 2) / 32 = 32 STA/AP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4 x </a:t>
            </a:r>
            <a:r>
              <a:rPr lang="en-US" sz="1600" u="sng" smtClean="0">
                <a:solidFill>
                  <a:schemeClr val="tx1"/>
                </a:solidFill>
              </a:rPr>
              <a:t>20MHz</a:t>
            </a:r>
            <a:r>
              <a:rPr lang="en-US" sz="1600" smtClean="0"/>
              <a:t> channels (8 APs on the same channel)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600" smtClean="0"/>
              <a:t>32 x 8 = 256 STAs on the same channel</a:t>
            </a:r>
          </a:p>
          <a:p>
            <a:pPr marL="800100" lvl="1">
              <a:buFont typeface="Arial" panose="020B0604020202020204" pitchFamily="34" charset="0"/>
              <a:buChar char="•"/>
              <a:defRPr/>
            </a:pPr>
            <a:r>
              <a:rPr lang="en-US" smtClean="0"/>
              <a:t>COST231 propagation model</a:t>
            </a:r>
          </a:p>
          <a:p>
            <a:pPr>
              <a:buFont typeface="Arial" charset="0"/>
              <a:buChar char="›"/>
              <a:defRPr/>
            </a:pPr>
            <a:r>
              <a:rPr lang="en-US" sz="1800" smtClean="0"/>
              <a:t>Web-browsing and local file transfer AP&lt;-&gt;STA</a:t>
            </a:r>
          </a:p>
          <a:p>
            <a:pPr>
              <a:buFont typeface="Arial" charset="0"/>
              <a:buChar char="›"/>
              <a:defRPr/>
            </a:pPr>
            <a:r>
              <a:rPr lang="en-US" sz="1800" smtClean="0"/>
              <a:t>No P2P links included</a:t>
            </a:r>
          </a:p>
          <a:p>
            <a:pPr marL="712787" lvl="2" indent="0">
              <a:buFont typeface="Ericsson Capital TT" pitchFamily="2" charset="0"/>
              <a:buNone/>
              <a:defRPr/>
            </a:pPr>
            <a:endParaRPr lang="en-US" sz="1400" smtClean="0"/>
          </a:p>
          <a:p>
            <a:pPr>
              <a:buFont typeface="Arial" charset="0"/>
              <a:buChar char="›"/>
              <a:defRPr/>
            </a:pPr>
            <a:endParaRPr lang="en-US" sz="1800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7196138" y="1325563"/>
          <a:ext cx="16097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4776011" imgH="2654779" progId="Visio.Drawing.11">
                  <p:embed/>
                </p:oleObj>
              </mc:Choice>
              <mc:Fallback>
                <p:oleObj name="Visio" r:id="rId3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138" y="1325563"/>
                        <a:ext cx="160972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Toplogy_dense.png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3233738"/>
            <a:ext cx="3362325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267200" y="5091113"/>
          <a:ext cx="12477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Visio" r:id="rId7" imgW="2196721" imgH="2221689" progId="Visio.Drawing.11">
                  <p:embed/>
                </p:oleObj>
              </mc:Choice>
              <mc:Fallback>
                <p:oleObj name="Visio" r:id="rId7" imgW="2196721" imgH="222168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5091113"/>
                        <a:ext cx="12477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 bwMode="auto">
          <a:xfrm flipH="1">
            <a:off x="5821363" y="2117725"/>
            <a:ext cx="147637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7640638" y="2117725"/>
            <a:ext cx="1165225" cy="1222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4454525" y="4498975"/>
            <a:ext cx="1366838" cy="7699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5332413" y="4770438"/>
            <a:ext cx="561975" cy="4984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8205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assumptions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MAC layer simulator</a:t>
            </a:r>
          </a:p>
          <a:p>
            <a:pPr>
              <a:buFont typeface="Arial" charset="0"/>
              <a:buChar char="•"/>
            </a:pPr>
            <a:r>
              <a:rPr lang="en-US" dirty="0" err="1" smtClean="0"/>
              <a:t>802.11n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AP = </a:t>
            </a:r>
            <a:r>
              <a:rPr lang="en-US" dirty="0" err="1" smtClean="0"/>
              <a:t>20dB</a:t>
            </a:r>
            <a:r>
              <a:rPr lang="en-US" dirty="0" err="1"/>
              <a:t>m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 Power STA = </a:t>
            </a:r>
            <a:r>
              <a:rPr lang="en-US" dirty="0" err="1" smtClean="0"/>
              <a:t>20dBm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Antennas AP: </a:t>
            </a:r>
            <a:r>
              <a:rPr lang="en-US" dirty="0" err="1" smtClean="0"/>
              <a:t>2Tx</a:t>
            </a:r>
            <a:r>
              <a:rPr lang="en-US" dirty="0" smtClean="0"/>
              <a:t>, </a:t>
            </a:r>
            <a:r>
              <a:rPr lang="en-US" dirty="0" err="1" smtClean="0"/>
              <a:t>2Rx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Antennas STA: </a:t>
            </a:r>
            <a:r>
              <a:rPr lang="en-US" dirty="0" err="1" smtClean="0"/>
              <a:t>2Tx</a:t>
            </a:r>
            <a:r>
              <a:rPr lang="en-US" dirty="0" smtClean="0"/>
              <a:t>, </a:t>
            </a:r>
            <a:r>
              <a:rPr lang="en-US" dirty="0" err="1" smtClean="0"/>
              <a:t>2Rx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Reference CCAT = -</a:t>
            </a:r>
            <a:r>
              <a:rPr lang="en-US" dirty="0" err="1" smtClean="0"/>
              <a:t>82dBm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0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Traffic assumptions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Files </a:t>
            </a:r>
            <a:r>
              <a:rPr lang="en-US" dirty="0"/>
              <a:t>arrive independently in the buffers of the STAs(UL) and the APs (DL, files labelled with a receiver STA)</a:t>
            </a:r>
          </a:p>
          <a:p>
            <a:pPr>
              <a:buFont typeface="Arial" charset="0"/>
              <a:buChar char="•"/>
            </a:pPr>
            <a:r>
              <a:rPr lang="en-US" dirty="0"/>
              <a:t>Arrival process is a Poisson process</a:t>
            </a:r>
          </a:p>
          <a:p>
            <a:pPr>
              <a:buFont typeface="Arial" charset="0"/>
              <a:buChar char="•"/>
            </a:pPr>
            <a:r>
              <a:rPr lang="en-US" dirty="0"/>
              <a:t>Arrival intensity of DL and UL files has </a:t>
            </a:r>
            <a:r>
              <a:rPr lang="en-US" dirty="0" smtClean="0"/>
              <a:t>ratio 80/20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Different system loads are modelled by varying arrival intensity, the file size is kept constant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Sample file</a:t>
            </a:r>
            <a:r>
              <a:rPr lang="en-US" dirty="0"/>
              <a:t> size is 1MB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3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Definitions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Packet throughput = packet size / packet delay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Packet delay = time from packet arrives in buffer until time the last ACK is received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User throughput = average of packet throughputs for a user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= Sum of all successfully received packets / simulation time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Served traffic ~ system arrival intensity * packet size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2F6F63B4-6053-4E12-A71E-D447F9DB6D7B}" type="slidenum"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endParaRPr lang="en-GB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GB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Johan Söder, Ericsson AB</a:t>
            </a:r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lang="en-US" sz="18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July 2014</a:t>
            </a:r>
            <a:endParaRPr lang="en-GB" sz="18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11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UL:</a:t>
            </a:r>
            <a:br>
              <a:rPr lang="en-US" dirty="0" smtClean="0"/>
            </a:br>
            <a:r>
              <a:rPr lang="en-US" dirty="0" smtClean="0"/>
              <a:t>Dynamic sensitivity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DSC mechanism evaluated in this work consists of each STA autonomously setting their respective </a:t>
            </a:r>
            <a:r>
              <a:rPr lang="en-US" dirty="0" smtClean="0"/>
              <a:t>Rx sensitivity threshold as: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dirty="0" err="1" smtClean="0"/>
              <a:t>RxSensT</a:t>
            </a:r>
            <a:r>
              <a:rPr lang="en-US" dirty="0" smtClean="0"/>
              <a:t>= </a:t>
            </a:r>
            <a:r>
              <a:rPr lang="en-US" dirty="0" smtClean="0"/>
              <a:t>RSSI – MAR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RSSI is received signal strength from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MAR is a parameter that controls how aggressive the algorithm </a:t>
            </a:r>
            <a:r>
              <a:rPr lang="en-US" dirty="0" smtClean="0"/>
              <a:t>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CCA threshold (CCAT) </a:t>
            </a:r>
            <a:r>
              <a:rPr lang="en-US" dirty="0" smtClean="0"/>
              <a:t>is set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CCAT = max(</a:t>
            </a:r>
            <a:r>
              <a:rPr lang="en-US" dirty="0" err="1" smtClean="0"/>
              <a:t>CCAT_default</a:t>
            </a:r>
            <a:r>
              <a:rPr lang="en-US" dirty="0" smtClean="0"/>
              <a:t>, </a:t>
            </a:r>
            <a:r>
              <a:rPr lang="en-US" dirty="0" err="1" smtClean="0"/>
              <a:t>RxSensT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these evaluations MAR = </a:t>
            </a:r>
            <a:r>
              <a:rPr lang="en-US" dirty="0" err="1" smtClean="0"/>
              <a:t>15dB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85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AP per-link CCAT evaluated </a:t>
            </a:r>
            <a:r>
              <a:rPr lang="en-US" sz="2000" dirty="0"/>
              <a:t>in this work consists of </a:t>
            </a:r>
            <a:r>
              <a:rPr lang="en-US" sz="2000" dirty="0" smtClean="0"/>
              <a:t>the AP </a:t>
            </a:r>
            <a:r>
              <a:rPr lang="en-US" sz="2000" dirty="0"/>
              <a:t>setting </a:t>
            </a:r>
            <a:r>
              <a:rPr lang="en-US" sz="2000" dirty="0" smtClean="0"/>
              <a:t>an individual CCAT for each STA:</a:t>
            </a:r>
            <a:endParaRPr lang="en-US" sz="2000" dirty="0"/>
          </a:p>
          <a:p>
            <a:pPr marL="0" indent="0"/>
            <a:r>
              <a:rPr lang="en-US" sz="2000" dirty="0"/>
              <a:t>		</a:t>
            </a:r>
            <a:r>
              <a:rPr lang="en-US" sz="2000" dirty="0" smtClean="0"/>
              <a:t>CCAT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max(</a:t>
            </a:r>
            <a:r>
              <a:rPr lang="en-US" sz="2000" dirty="0" err="1" smtClean="0"/>
              <a:t>CCAT</a:t>
            </a:r>
            <a:r>
              <a:rPr lang="en-US" sz="2000" baseline="-25000" dirty="0" err="1" smtClean="0"/>
              <a:t>Default</a:t>
            </a:r>
            <a:r>
              <a:rPr lang="en-US" sz="2000" dirty="0" smtClean="0"/>
              <a:t>, RSSI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MAR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)</a:t>
            </a:r>
            <a:endParaRPr lang="en-US" sz="2000" dirty="0" smtClean="0"/>
          </a:p>
          <a:p>
            <a:pPr marL="0" indent="0"/>
            <a:r>
              <a:rPr lang="en-US" sz="2000" dirty="0"/>
              <a:t>		</a:t>
            </a:r>
            <a:r>
              <a:rPr lang="en-US" sz="2000" dirty="0" smtClean="0"/>
              <a:t>CCAT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/>
              <a:t>max(</a:t>
            </a:r>
            <a:r>
              <a:rPr lang="en-US" sz="2000" dirty="0" err="1"/>
              <a:t>CCAT</a:t>
            </a:r>
            <a:r>
              <a:rPr lang="en-US" sz="2000" baseline="-25000" dirty="0" err="1"/>
              <a:t>Default</a:t>
            </a:r>
            <a:r>
              <a:rPr lang="en-US" sz="2000" dirty="0"/>
              <a:t>, RSSI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MAR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)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RSSI</a:t>
            </a:r>
            <a:r>
              <a:rPr lang="en-US" sz="1800" baseline="-25000" dirty="0" smtClean="0"/>
              <a:t>A, B </a:t>
            </a:r>
            <a:r>
              <a:rPr lang="en-US" sz="1800" dirty="0" smtClean="0"/>
              <a:t>are the </a:t>
            </a:r>
            <a:r>
              <a:rPr lang="en-US" sz="1800" dirty="0"/>
              <a:t>received signal </a:t>
            </a:r>
            <a:r>
              <a:rPr lang="en-US" sz="1800" dirty="0" smtClean="0"/>
              <a:t>strength for </a:t>
            </a:r>
          </a:p>
          <a:p>
            <a:pPr marL="457200" lvl="1" indent="0"/>
            <a:r>
              <a:rPr lang="en-US" sz="1800" dirty="0" smtClean="0"/>
              <a:t>     STAs A and B respectively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MAR</a:t>
            </a:r>
            <a:r>
              <a:rPr lang="en-US" sz="1800" baseline="-25000" dirty="0" smtClean="0"/>
              <a:t>A, B </a:t>
            </a:r>
            <a:r>
              <a:rPr lang="en-US" sz="1800" dirty="0" smtClean="0"/>
              <a:t>are parameters </a:t>
            </a:r>
            <a:r>
              <a:rPr lang="en-US" sz="1800" dirty="0"/>
              <a:t>that </a:t>
            </a:r>
            <a:r>
              <a:rPr lang="en-US" sz="1800" dirty="0" smtClean="0"/>
              <a:t>controls </a:t>
            </a:r>
          </a:p>
          <a:p>
            <a:pPr marL="457200" lvl="1" indent="0"/>
            <a:r>
              <a:rPr lang="en-US" sz="1800" dirty="0"/>
              <a:t> </a:t>
            </a:r>
            <a:r>
              <a:rPr lang="en-US" sz="1800" dirty="0" smtClean="0"/>
              <a:t>    how aggressive </a:t>
            </a:r>
            <a:r>
              <a:rPr lang="en-US" sz="1800" dirty="0"/>
              <a:t>the algorithm </a:t>
            </a:r>
            <a:r>
              <a:rPr lang="en-US" sz="1800" dirty="0" smtClean="0"/>
              <a:t>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these evaluations </a:t>
            </a:r>
            <a:br>
              <a:rPr lang="en-US" sz="2200" dirty="0" smtClean="0"/>
            </a:br>
            <a:r>
              <a:rPr lang="en-US" sz="2000" dirty="0" smtClean="0"/>
              <a:t>MAR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</a:t>
            </a:r>
            <a:r>
              <a:rPr lang="en-US" sz="2000" dirty="0"/>
              <a:t>MAR</a:t>
            </a:r>
            <a:r>
              <a:rPr lang="en-US" sz="2000" baseline="-25000" dirty="0"/>
              <a:t>A</a:t>
            </a:r>
            <a:r>
              <a:rPr lang="en-US" sz="2000" dirty="0"/>
              <a:t> </a:t>
            </a:r>
            <a:r>
              <a:rPr lang="en-US" sz="2000" dirty="0" smtClean="0"/>
              <a:t> = </a:t>
            </a:r>
            <a:r>
              <a:rPr lang="en-US" sz="2000" dirty="0" err="1" smtClean="0"/>
              <a:t>15dB</a:t>
            </a:r>
            <a:endParaRPr lang="en-US" sz="2200" dirty="0"/>
          </a:p>
          <a:p>
            <a:endParaRPr lang="en-US" sz="1600" dirty="0" smtClean="0">
              <a:latin typeface="Arial" pitchFamily="34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 bwMode="auto">
          <a:xfrm>
            <a:off x="683568" y="695324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DL:</a:t>
            </a:r>
          </a:p>
          <a:p>
            <a:r>
              <a:rPr lang="en-US" dirty="0" smtClean="0"/>
              <a:t>AP per-link CCAT adaptation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Johan Söder, Ericsson AB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45888"/>
            <a:ext cx="3503467" cy="2759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3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4960</TotalTime>
  <Words>865</Words>
  <Application>Microsoft Office PowerPoint</Application>
  <PresentationFormat>On-screen Show (4:3)</PresentationFormat>
  <Paragraphs>161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802-11-Submission</vt:lpstr>
      <vt:lpstr>Microsoft Word 97 - 2003 Document</vt:lpstr>
      <vt:lpstr>Visio</vt:lpstr>
      <vt:lpstr>UL &amp; DL DSC and TPC MAC simulations</vt:lpstr>
      <vt:lpstr>Abstract</vt:lpstr>
      <vt:lpstr>Context</vt:lpstr>
      <vt:lpstr>Simulation scenario 2: Enterprise</vt:lpstr>
      <vt:lpstr>Simulation assumptions</vt:lpstr>
      <vt:lpstr>Traffic assumptions</vt:lpstr>
      <vt:lpstr>Definitions</vt:lpstr>
      <vt:lpstr>UL: Dynamic sensitivity control</vt:lpstr>
      <vt:lpstr>PowerPoint Presentation</vt:lpstr>
      <vt:lpstr>Enterprise scenario: Sensitivity control</vt:lpstr>
      <vt:lpstr>SINR and Delay time</vt:lpstr>
      <vt:lpstr>Enterprise scenario: Combined results</vt:lpstr>
      <vt:lpstr>Transmit power control (TPC)</vt:lpstr>
      <vt:lpstr>Enterprise scenario: Power control</vt:lpstr>
      <vt:lpstr>Conclusion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Johan Söder</dc:creator>
  <cp:lastModifiedBy>Johan Söder</cp:lastModifiedBy>
  <cp:revision>60</cp:revision>
  <cp:lastPrinted>1601-01-01T00:00:00Z</cp:lastPrinted>
  <dcterms:created xsi:type="dcterms:W3CDTF">2014-07-08T12:34:46Z</dcterms:created>
  <dcterms:modified xsi:type="dcterms:W3CDTF">2014-07-15T00:22:44Z</dcterms:modified>
</cp:coreProperties>
</file>