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1" r:id="rId3"/>
    <p:sldId id="272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3155" autoAdjust="0"/>
  </p:normalViewPr>
  <p:slideViewPr>
    <p:cSldViewPr>
      <p:cViewPr>
        <p:scale>
          <a:sx n="70" d="100"/>
          <a:sy n="70" d="100"/>
        </p:scale>
        <p:origin x="-1836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32DC6A43-F10C-470B-B93E-F8DCDF3BF3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1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4848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802.11-14/0856r0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tomo.adachi@toshiba.co.jp" TargetMode="External"/><Relationship Id="rId5" Type="http://schemas.openxmlformats.org/officeDocument/2006/relationships/hyperlink" Target="mailto:sschelstraete@quantenna.com" TargetMode="External"/><Relationship Id="rId4" Type="http://schemas.openxmlformats.org/officeDocument/2006/relationships/hyperlink" Target="mailto:rehaedayat@cisco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Evaluating </a:t>
            </a:r>
            <a:br>
              <a:rPr lang="en-US" dirty="0" smtClean="0"/>
            </a:br>
            <a:r>
              <a:rPr lang="en-US" dirty="0" smtClean="0"/>
              <a:t>Dynamic CCA/Receiver Sensitivity </a:t>
            </a:r>
            <a:br>
              <a:rPr lang="en-US" dirty="0" smtClean="0"/>
            </a:br>
            <a:r>
              <a:rPr lang="en-US" dirty="0" smtClean="0"/>
              <a:t>Algorithms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76020"/>
              </p:ext>
            </p:extLst>
          </p:nvPr>
        </p:nvGraphicFramePr>
        <p:xfrm>
          <a:off x="685800" y="3429000"/>
          <a:ext cx="7696200" cy="23214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</a:rPr>
                        <a:t>Cisco Systems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hlinkClick r:id="rId3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Reza Hedayat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Cisco Systems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hlinkClick r:id="rId4"/>
                        </a:rPr>
                        <a:t>rehedaya@cisco.com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Sigurd Schelstraete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Quantenna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hlinkClick r:id="rId5"/>
                        </a:rPr>
                        <a:t>sschelstraete@quantenna.com</a:t>
                      </a:r>
                      <a:endParaRPr lang="en-A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Tomo Adachi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Toshiba Corp.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hlinkClick r:id="rId6"/>
                        </a:rPr>
                        <a:t>tomo.adachi@toshiba.co.jp</a:t>
                      </a:r>
                      <a:endParaRPr lang="en-AU" sz="16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smtClean="0"/>
              <a:t>Situation: </a:t>
            </a:r>
          </a:p>
          <a:p>
            <a:pPr lvl="1"/>
            <a:r>
              <a:rPr lang="en-US" sz="2400" dirty="0" smtClean="0"/>
              <a:t>802.11 “just works”. By virtual of the MAC’s use of physical/virtual carrier sense, back-off and MAC protection, 802.11 can tolerate odd AP deployments and unusual propagation. </a:t>
            </a:r>
          </a:p>
          <a:p>
            <a:pPr lvl="1"/>
            <a:r>
              <a:rPr lang="en-US" sz="2400" dirty="0" smtClean="0"/>
              <a:t>The 802.11 MAC is not perfect (hidden nodes, exposed nodes)</a:t>
            </a:r>
          </a:p>
          <a:p>
            <a:pPr lvl="1"/>
            <a:r>
              <a:rPr lang="en-US" sz="2400" dirty="0" smtClean="0"/>
              <a:t>In 802.11ax we have many proposals for optimizing CCA thresholds and/or receiver sensitivities</a:t>
            </a:r>
          </a:p>
          <a:p>
            <a:pPr marL="1588" lvl="1" indent="0">
              <a:buNone/>
            </a:pPr>
            <a:r>
              <a:rPr lang="en-US" sz="2400" b="1" dirty="0" smtClean="0"/>
              <a:t>Problem:</a:t>
            </a:r>
          </a:p>
          <a:p>
            <a:pPr lvl="1"/>
            <a:r>
              <a:rPr lang="en-US" sz="2400" dirty="0" smtClean="0"/>
              <a:t>A poorly chosen dynamic CCA or receiver sensitivity control algorithm may degrade the “it just works” property of 802.11 in important scenarios (for instance, Service Provider Wi-Fi)</a:t>
            </a:r>
          </a:p>
          <a:p>
            <a:pPr marL="342900" lvl="1" indent="-342900">
              <a:buNone/>
            </a:pPr>
            <a:r>
              <a:rPr lang="en-US" sz="2400" b="1" dirty="0" smtClean="0"/>
              <a:t>Solution:</a:t>
            </a:r>
            <a:endParaRPr lang="en-US" sz="2400" b="1" dirty="0"/>
          </a:p>
          <a:p>
            <a:pPr lvl="1"/>
            <a:r>
              <a:rPr lang="en-US" sz="2400" dirty="0" smtClean="0"/>
              <a:t>In simulations and presentations, give primary weight to simulation scenarios where dynamic CCA/receiver sensitivity proposals might fail, and secondary weight to simulation </a:t>
            </a:r>
            <a:r>
              <a:rPr lang="en-US" sz="2400" dirty="0"/>
              <a:t>scenarios where dynamic CCA/receiver sensitivity proposals </a:t>
            </a:r>
            <a:r>
              <a:rPr lang="en-US" sz="2400" dirty="0" smtClean="0"/>
              <a:t>are likely to succeed. Accordingly focus on algorithms that are both </a:t>
            </a:r>
          </a:p>
          <a:p>
            <a:pPr lvl="2"/>
            <a:r>
              <a:rPr lang="en-US" sz="2200" dirty="0" smtClean="0"/>
              <a:t>As robust as the status quo in non-ideal deployments</a:t>
            </a:r>
          </a:p>
          <a:p>
            <a:pPr lvl="2"/>
            <a:r>
              <a:rPr lang="en-US" sz="2200" dirty="0" smtClean="0"/>
              <a:t>More efficient in ideal deployments</a:t>
            </a:r>
          </a:p>
        </p:txBody>
      </p:sp>
    </p:spTree>
    <p:extLst>
      <p:ext uri="{BB962C8B-B14F-4D97-AF65-F5344CB8AC3E}">
        <p14:creationId xmlns:p14="http://schemas.microsoft.com/office/powerpoint/2010/main" val="285596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4572000" y="3276600"/>
            <a:ext cx="4191000" cy="32004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Multi-tenant office/mall or apartment building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Service Provider Wi-Fi Case That Should Be Checked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001000" cy="3124200"/>
          </a:xfrm>
        </p:spPr>
        <p:txBody>
          <a:bodyPr>
            <a:noAutofit/>
          </a:bodyPr>
          <a:lstStyle/>
          <a:p>
            <a:pPr lvl="1"/>
            <a:r>
              <a:rPr lang="en-US" sz="1600" dirty="0" smtClean="0"/>
              <a:t>The Home AP and client are very close. </a:t>
            </a:r>
          </a:p>
          <a:p>
            <a:pPr lvl="2"/>
            <a:r>
              <a:rPr lang="en-US" sz="1400" dirty="0" smtClean="0"/>
              <a:t>If </a:t>
            </a:r>
            <a:r>
              <a:rPr lang="en-US" sz="1400" dirty="0"/>
              <a:t>they </a:t>
            </a:r>
            <a:r>
              <a:rPr lang="en-US" sz="1400" dirty="0" smtClean="0"/>
              <a:t>can select a </a:t>
            </a:r>
            <a:r>
              <a:rPr lang="en-US" sz="1400" dirty="0"/>
              <a:t>degraded CCA threshold, they </a:t>
            </a:r>
            <a:r>
              <a:rPr lang="en-US" sz="1400" dirty="0" smtClean="0"/>
              <a:t>can transmit </a:t>
            </a:r>
            <a:r>
              <a:rPr lang="en-US" sz="1400" dirty="0"/>
              <a:t>over the top of the SP AP’s </a:t>
            </a:r>
            <a:r>
              <a:rPr lang="en-US" sz="1400" dirty="0" smtClean="0"/>
              <a:t>transmissions and impair the SP downlink.</a:t>
            </a:r>
            <a:endParaRPr lang="en-US" sz="1400" dirty="0"/>
          </a:p>
          <a:p>
            <a:pPr lvl="2"/>
            <a:r>
              <a:rPr lang="en-US" sz="1400" dirty="0" smtClean="0"/>
              <a:t>If they can select a degraded receiver sensitivity, they can ignore frames (including RTS/CTS) from the SP AP, </a:t>
            </a:r>
            <a:r>
              <a:rPr lang="en-US" sz="1400" dirty="0"/>
              <a:t>transmit over the top of the SP AP’s transmissions and impair the SP </a:t>
            </a:r>
            <a:r>
              <a:rPr lang="en-US" sz="1400" dirty="0" smtClean="0"/>
              <a:t>downlink.</a:t>
            </a:r>
          </a:p>
          <a:p>
            <a:pPr lvl="1"/>
            <a:r>
              <a:rPr lang="en-US" sz="1600" dirty="0" smtClean="0"/>
              <a:t>The large coverage of the SP AP overlaps with many home APs (so channel selection cannot help)</a:t>
            </a:r>
            <a:endParaRPr lang="en-US" sz="1600" dirty="0"/>
          </a:p>
          <a:p>
            <a:pPr lvl="1"/>
            <a:r>
              <a:rPr lang="en-US" sz="1600" dirty="0" smtClean="0"/>
              <a:t>Very similar case arises with </a:t>
            </a:r>
            <a:br>
              <a:rPr lang="en-US" sz="1600" dirty="0" smtClean="0"/>
            </a:br>
            <a:r>
              <a:rPr lang="en-US" sz="1600" dirty="0" smtClean="0"/>
              <a:t>multiple small Wi-Fi Direct BSSs </a:t>
            </a:r>
            <a:br>
              <a:rPr lang="en-US" sz="1600" dirty="0" smtClean="0"/>
            </a:br>
            <a:r>
              <a:rPr lang="en-US" sz="1600" dirty="0" smtClean="0"/>
              <a:t>and a larger infrastructure BSS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257800"/>
            <a:ext cx="2209800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Service Provider AP </a:t>
            </a:r>
            <a:b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(“Outdoor hotspot”)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538716" y="5105400"/>
            <a:ext cx="2895600" cy="1219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Tenant2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086600" y="5265193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538716" y="3733800"/>
            <a:ext cx="2895600" cy="1219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Tenant1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138916" y="4114800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Client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15000" y="4114800"/>
            <a:ext cx="1137315" cy="6858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dirty="0">
                <a:latin typeface="+mj-lt"/>
              </a:rPr>
              <a:t>Home </a:t>
            </a:r>
            <a:r>
              <a:rPr lang="en-US" sz="1600" dirty="0" smtClean="0">
                <a:latin typeface="+mj-lt"/>
              </a:rPr>
              <a:t>AP</a:t>
            </a:r>
            <a:endParaRPr lang="en-US" sz="1600" dirty="0">
              <a:latin typeface="+mj-lt"/>
            </a:endParaRPr>
          </a:p>
        </p:txBody>
      </p:sp>
      <p:cxnSp>
        <p:nvCxnSpPr>
          <p:cNvPr id="25" name="Straight Arrow Connector 24"/>
          <p:cNvCxnSpPr>
            <a:stCxn id="21" idx="3"/>
            <a:endCxn id="20" idx="1"/>
          </p:cNvCxnSpPr>
          <p:nvPr/>
        </p:nvCxnSpPr>
        <p:spPr bwMode="auto">
          <a:xfrm>
            <a:off x="6852315" y="4457700"/>
            <a:ext cx="28660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>
            <a:stCxn id="16" idx="1"/>
            <a:endCxn id="15" idx="3"/>
          </p:cNvCxnSpPr>
          <p:nvPr/>
        </p:nvCxnSpPr>
        <p:spPr bwMode="auto">
          <a:xfrm flipH="1" flipV="1">
            <a:off x="3124200" y="5600700"/>
            <a:ext cx="3962400" cy="73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598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It is easy to design dynamic CCA or </a:t>
            </a:r>
            <a:r>
              <a:rPr lang="en-US" sz="2400" dirty="0"/>
              <a:t>dynamic </a:t>
            </a:r>
            <a:r>
              <a:rPr lang="en-US" sz="2400" dirty="0" smtClean="0"/>
              <a:t>receiver sensitivity algorithms that work well in a network of similarly sized / relatively non-overlapping 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To preserve Wi-Fi’s “it just works” property, we need something better – something that works even in overlapping BSSs with very different sizes </a:t>
            </a:r>
            <a:r>
              <a:rPr lang="en-US" sz="2400" smtClean="0"/>
              <a:t>and geometries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This is not a pipe-dream – such ideas are available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3692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374</Words>
  <Application>Microsoft Office PowerPoint</Application>
  <PresentationFormat>On-screen Show (4:3)</PresentationFormat>
  <Paragraphs>51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Evaluating  Dynamic CCA/Receiver Sensitivity  Algorithms</vt:lpstr>
      <vt:lpstr>Overview</vt:lpstr>
      <vt:lpstr>Service Provider Wi-Fi Case That Should Be Checked </vt:lpstr>
      <vt:lpstr>Summary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Dynamic CCA/Receiver Sensitivity Algorithms</dc:title>
  <dc:creator/>
  <cp:lastModifiedBy/>
  <cp:revision>1</cp:revision>
  <dcterms:created xsi:type="dcterms:W3CDTF">2011-09-19T06:02:14Z</dcterms:created>
  <dcterms:modified xsi:type="dcterms:W3CDTF">2014-07-14T17:22:10Z</dcterms:modified>
</cp:coreProperties>
</file>