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6"/>
  </p:notesMasterIdLst>
  <p:handoutMasterIdLst>
    <p:handoutMasterId r:id="rId17"/>
  </p:handoutMasterIdLst>
  <p:sldIdLst>
    <p:sldId id="256" r:id="rId4"/>
    <p:sldId id="305" r:id="rId5"/>
    <p:sldId id="292" r:id="rId6"/>
    <p:sldId id="308" r:id="rId7"/>
    <p:sldId id="325" r:id="rId8"/>
    <p:sldId id="326" r:id="rId9"/>
    <p:sldId id="327" r:id="rId10"/>
    <p:sldId id="328" r:id="rId11"/>
    <p:sldId id="309" r:id="rId12"/>
    <p:sldId id="329" r:id="rId13"/>
    <p:sldId id="271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0" autoAdjust="0"/>
    <p:restoredTop sz="86117" autoAdjust="0"/>
  </p:normalViewPr>
  <p:slideViewPr>
    <p:cSldViewPr>
      <p:cViewPr varScale="1">
        <p:scale>
          <a:sx n="138" d="100"/>
          <a:sy n="138" d="100"/>
        </p:scale>
        <p:origin x="-252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802.11-14/0847r1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0847r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John Son, WILUS Institue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802.11-11/0061r0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John Son, WILUS Institue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802.11-11/0061r0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en-US" dirty="0"/>
              <a:t>Further Considerations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Enhanced </a:t>
            </a:r>
            <a:r>
              <a:rPr lang="en-US" dirty="0"/>
              <a:t>CCA for 11ax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213240"/>
              </p:ext>
            </p:extLst>
          </p:nvPr>
        </p:nvGraphicFramePr>
        <p:xfrm>
          <a:off x="506413" y="3003550"/>
          <a:ext cx="8097837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03550"/>
                        <a:ext cx="8097837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1260474" y="3429821"/>
            <a:ext cx="755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1404490" y="2700671"/>
            <a:ext cx="50405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364682" y="3066718"/>
            <a:ext cx="864371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Preamble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228778" y="3066677"/>
            <a:ext cx="360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BSS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Color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53326" y="3066677"/>
            <a:ext cx="288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589378" y="3066677"/>
            <a:ext cx="1584184" cy="359999"/>
          </a:xfrm>
          <a:prstGeom prst="rect">
            <a:avLst/>
          </a:prstGeom>
          <a:noFill/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796136" y="2709741"/>
            <a:ext cx="2945182" cy="719999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My TX DATA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51232" y="2060848"/>
            <a:ext cx="2276392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frame is NOT protected if RSSI is below CCA-SD(ax)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4590573" y="2538684"/>
            <a:ext cx="3" cy="491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2341394" y="3513931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2340594" y="3509851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2964587" y="3509851"/>
            <a:ext cx="3960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6" name="Rectangle 125"/>
          <p:cNvSpPr/>
          <p:nvPr/>
        </p:nvSpPr>
        <p:spPr bwMode="auto">
          <a:xfrm>
            <a:off x="2952731" y="3513931"/>
            <a:ext cx="431998" cy="17999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7" name="Straight Connector 126"/>
          <p:cNvCxnSpPr/>
          <p:nvPr/>
        </p:nvCxnSpPr>
        <p:spPr bwMode="auto">
          <a:xfrm>
            <a:off x="2956598" y="2853791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3159895" y="285379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>
            <a:off x="3360110" y="2853792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2340594" y="2853792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2052562" y="2700670"/>
            <a:ext cx="288000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4593651" y="3513897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Straight Arrow Connector 135"/>
          <p:cNvCxnSpPr/>
          <p:nvPr/>
        </p:nvCxnSpPr>
        <p:spPr bwMode="auto">
          <a:xfrm>
            <a:off x="4592851" y="3509817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4592851" y="2853758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395536" y="1556792"/>
            <a:ext cx="49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b="1" u="sng" dirty="0" smtClean="0">
                <a:solidFill>
                  <a:schemeClr val="tx1"/>
                </a:solidFill>
              </a:rPr>
              <a:t>Case</a:t>
            </a:r>
            <a:r>
              <a:rPr lang="en-US" sz="1800" b="1" u="sng" dirty="0">
                <a:solidFill>
                  <a:schemeClr val="tx1"/>
                </a:solidFill>
              </a:rPr>
              <a:t>3</a:t>
            </a:r>
            <a:r>
              <a:rPr lang="en-US" sz="1800" b="1" u="sng" dirty="0" smtClean="0">
                <a:solidFill>
                  <a:schemeClr val="tx1"/>
                </a:solidFill>
              </a:rPr>
              <a:t>) RX frame’s BSS color is OBSS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5200510" y="3509030"/>
            <a:ext cx="579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5145474" y="3513110"/>
            <a:ext cx="711934" cy="347938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</a:t>
            </a: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ackoff</a:t>
            </a:r>
            <a:endParaRPr lang="en-US" sz="105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(resumed)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89686" y="2852970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394190" y="2852971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5597487" y="285297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5793240" y="285303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Content Placeholder 8"/>
          <p:cNvSpPr>
            <a:spLocks noGrp="1"/>
          </p:cNvSpPr>
          <p:nvPr>
            <p:ph idx="1"/>
          </p:nvPr>
        </p:nvSpPr>
        <p:spPr>
          <a:xfrm>
            <a:off x="899592" y="4005064"/>
            <a:ext cx="7560840" cy="2089349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u="sng" dirty="0" smtClean="0"/>
              <a:t>Issues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During the </a:t>
            </a:r>
            <a:r>
              <a:rPr lang="en-US" u="sng" dirty="0" smtClean="0"/>
              <a:t>resumed </a:t>
            </a:r>
            <a:r>
              <a:rPr lang="en-US" u="sng" dirty="0" err="1" smtClean="0"/>
              <a:t>backoff</a:t>
            </a:r>
            <a:r>
              <a:rPr lang="en-US" u="sng" dirty="0" smtClean="0"/>
              <a:t> period</a:t>
            </a:r>
            <a:r>
              <a:rPr lang="en-US" dirty="0" smtClean="0"/>
              <a:t>, STA requires preamble detection-based CCA on top of the on-going OBSS frame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In order to detect start of any frame transmission from MYBSS or any third BSSs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higher we increase CCA-SD(ax), the more challenge to the preamble detection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62856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5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163200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195104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03288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11472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1652043" y="685801"/>
            <a:ext cx="5838326" cy="654967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ko-KR" altLang="en-US" sz="2800" dirty="0" smtClean="0"/>
              <a:t>*</a:t>
            </a:r>
            <a:r>
              <a:rPr lang="en-US" altLang="ko-KR" sz="2800" dirty="0" smtClean="0"/>
              <a:t> </a:t>
            </a:r>
            <a:r>
              <a:rPr lang="en-US" sz="2800" dirty="0" smtClean="0"/>
              <a:t>RX Procedure </a:t>
            </a:r>
            <a:r>
              <a:rPr lang="en-US" altLang="ko-KR" sz="2800" dirty="0" smtClean="0"/>
              <a:t>(Option 3) – cont’d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 bwMode="auto">
          <a:xfrm>
            <a:off x="5116704" y="2773088"/>
            <a:ext cx="720080" cy="2160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Curved Connector 8"/>
          <p:cNvCxnSpPr>
            <a:endCxn id="7" idx="2"/>
          </p:cNvCxnSpPr>
          <p:nvPr/>
        </p:nvCxnSpPr>
        <p:spPr bwMode="auto">
          <a:xfrm rot="5400000" flipH="1" flipV="1">
            <a:off x="3778314" y="3098722"/>
            <a:ext cx="1556012" cy="1120768"/>
          </a:xfrm>
          <a:prstGeom prst="curvedConnector2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9071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We summarized several options for utilizing Enhanced CCA for 11ax.</a:t>
            </a:r>
          </a:p>
          <a:p>
            <a:pPr>
              <a:buFont typeface="Arial"/>
              <a:buChar char="•"/>
            </a:pPr>
            <a:r>
              <a:rPr lang="en-US" altLang="ko-KR" dirty="0" smtClean="0"/>
              <a:t>Many previous contributions </a:t>
            </a:r>
            <a:r>
              <a:rPr lang="en-US" altLang="ko-KR" dirty="0" smtClean="0"/>
              <a:t>seem </a:t>
            </a:r>
            <a:r>
              <a:rPr lang="en-US" altLang="ko-KR" dirty="0" smtClean="0"/>
              <a:t>to have tried to find the optimal CCA level within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Enhanced CCA – Option 1.</a:t>
            </a:r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 smtClean="0"/>
              <a:t>We provided detailed design of Enhanced CCA – Option 3, that utilizes 11ah’s </a:t>
            </a:r>
            <a:r>
              <a:rPr lang="en-US" altLang="ko-KR" dirty="0"/>
              <a:t>BSS </a:t>
            </a:r>
            <a:r>
              <a:rPr lang="en-US" altLang="ko-KR" dirty="0" smtClean="0"/>
              <a:t>color feature and consideration of legacy devices.</a:t>
            </a:r>
          </a:p>
          <a:p>
            <a:pPr lvl="1">
              <a:buFont typeface="Arial"/>
              <a:buChar char="•"/>
            </a:pPr>
            <a:r>
              <a:rPr lang="en-US" dirty="0"/>
              <a:t>No MYBSS frame is sacrificed</a:t>
            </a:r>
          </a:p>
          <a:p>
            <a:pPr lvl="1">
              <a:buFont typeface="Arial"/>
              <a:buChar char="•"/>
            </a:pPr>
            <a:r>
              <a:rPr lang="en-US" dirty="0"/>
              <a:t>No legacy STA is unfairly treated</a:t>
            </a:r>
          </a:p>
          <a:p>
            <a:pPr lvl="1">
              <a:buFont typeface="Arial"/>
              <a:buChar char="•"/>
            </a:pPr>
            <a:r>
              <a:rPr lang="en-US" dirty="0"/>
              <a:t>No UL/DL coverage reduction</a:t>
            </a:r>
          </a:p>
          <a:p>
            <a:pPr lvl="1">
              <a:buFont typeface="Arial"/>
              <a:buChar char="•"/>
            </a:pPr>
            <a:r>
              <a:rPr lang="en-US" dirty="0"/>
              <a:t>Obtain spatial reuse on OBSS(ax) frames </a:t>
            </a:r>
            <a:r>
              <a:rPr lang="en-US" dirty="0" smtClean="0"/>
              <a:t>only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Still it requires careful evaluation for the optimal CCA-SD(ax) level selection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i="1" u="sng" dirty="0" smtClean="0"/>
          </a:p>
          <a:p>
            <a:pPr>
              <a:buFont typeface="Arial"/>
              <a:buChar char="•"/>
            </a:pPr>
            <a:r>
              <a:rPr lang="en-US" i="1" u="sng" dirty="0" smtClean="0"/>
              <a:t>Also there </a:t>
            </a:r>
            <a:r>
              <a:rPr lang="en-US" i="1" u="sng" dirty="0" smtClean="0"/>
              <a:t>are several problems [6] to solve, common for all Enhanced CCA </a:t>
            </a:r>
            <a:r>
              <a:rPr lang="en-US" i="1" u="sng" dirty="0" smtClean="0"/>
              <a:t>methods</a:t>
            </a:r>
            <a:endParaRPr lang="en-US" i="1" u="sng" dirty="0" smtClean="0"/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Two identified issues on Enhanced CCA-Option 3 are</a:t>
            </a:r>
          </a:p>
          <a:p>
            <a:pPr lvl="1">
              <a:buFont typeface="Arial"/>
              <a:buChar char="•"/>
            </a:pPr>
            <a:r>
              <a:rPr lang="en-US" dirty="0"/>
              <a:t>How to protect MYBSS frames </a:t>
            </a:r>
            <a:r>
              <a:rPr lang="en-US" dirty="0" smtClean="0"/>
              <a:t>received </a:t>
            </a:r>
            <a:r>
              <a:rPr lang="en-US" dirty="0"/>
              <a:t>under CCA-SD(legacy) </a:t>
            </a:r>
            <a:r>
              <a:rPr lang="en-US" dirty="0" smtClean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The higher we increase CCA-SD(ax), the more challenge to the preamble </a:t>
            </a:r>
            <a:r>
              <a:rPr lang="en-US" dirty="0" smtClean="0"/>
              <a:t>detection during OBSS frame</a:t>
            </a:r>
            <a:endParaRPr lang="en-US" dirty="0"/>
          </a:p>
          <a:p>
            <a:pPr>
              <a:buFont typeface="Arial"/>
              <a:buChar char="•"/>
            </a:pPr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 fontScale="92500"/>
          </a:bodyPr>
          <a:lstStyle/>
          <a:p>
            <a:pPr marL="0" indent="0"/>
            <a:r>
              <a:rPr lang="en-US" altLang="ko-KR" dirty="0" smtClean="0"/>
              <a:t>[1] </a:t>
            </a:r>
            <a:r>
              <a:rPr lang="en-US" altLang="ko-KR" dirty="0"/>
              <a:t>11-14/0629r0 Measurements on CCA Thresholds in OBSS Environments</a:t>
            </a:r>
          </a:p>
          <a:p>
            <a:pPr marL="0" indent="0"/>
            <a:r>
              <a:rPr lang="en-US" altLang="ko-KR" dirty="0" smtClean="0"/>
              <a:t>[2] </a:t>
            </a:r>
            <a:r>
              <a:rPr lang="en-US" dirty="0"/>
              <a:t>11-14/0082r0 Improved Spatial Reuse – Part I</a:t>
            </a:r>
          </a:p>
          <a:p>
            <a:pPr marL="0" indent="0"/>
            <a:r>
              <a:rPr lang="en-US" altLang="ko-KR" dirty="0" smtClean="0"/>
              <a:t>[3] </a:t>
            </a:r>
            <a:r>
              <a:rPr lang="en-US" altLang="ko-KR" dirty="0"/>
              <a:t>11-14/0372r2 System level simulations on increased spatial reuse</a:t>
            </a:r>
          </a:p>
          <a:p>
            <a:pPr marL="0" indent="0"/>
            <a:r>
              <a:rPr lang="en-US" altLang="ko-KR" dirty="0" smtClean="0"/>
              <a:t>[4] </a:t>
            </a:r>
            <a:r>
              <a:rPr lang="en-US" altLang="ko-KR" dirty="0"/>
              <a:t>11-14/0523r0 MAC simulation results for DSC and TPC</a:t>
            </a:r>
          </a:p>
          <a:p>
            <a:pPr marL="0" indent="0"/>
            <a:r>
              <a:rPr lang="en-US" altLang="ko-KR" dirty="0" smtClean="0"/>
              <a:t>[5] </a:t>
            </a:r>
            <a:r>
              <a:rPr lang="en-US" altLang="ko-KR" dirty="0"/>
              <a:t>11-14/0578r0 Residential Scenario CCA/TPC Simulation Discussion</a:t>
            </a:r>
          </a:p>
          <a:p>
            <a:pPr marL="0" indent="0"/>
            <a:r>
              <a:rPr lang="en-US" altLang="ko-KR" dirty="0" smtClean="0"/>
              <a:t>[6] </a:t>
            </a:r>
            <a:r>
              <a:rPr lang="en-US" altLang="ko-KR" dirty="0"/>
              <a:t>11-14/0637r0 Spatial Reuse and Coexistence with Legacy </a:t>
            </a:r>
            <a:r>
              <a:rPr lang="en-US" altLang="ko-KR" dirty="0" smtClean="0"/>
              <a:t>Devices</a:t>
            </a:r>
          </a:p>
          <a:p>
            <a:pPr marL="0" indent="0"/>
            <a:r>
              <a:rPr lang="en-US" altLang="ko-KR" dirty="0" smtClean="0"/>
              <a:t>[7] </a:t>
            </a:r>
            <a:r>
              <a:rPr lang="en-US" dirty="0"/>
              <a:t>11-14/0779r0 DSC Practical Usage</a:t>
            </a:r>
          </a:p>
          <a:p>
            <a:pPr marL="0" indent="0"/>
            <a:r>
              <a:rPr lang="en-US" altLang="ko-KR" dirty="0" smtClean="0"/>
              <a:t>[8] </a:t>
            </a:r>
            <a:r>
              <a:rPr lang="en-US" altLang="ko-KR" dirty="0"/>
              <a:t>11-13/1207r1 CID 205 BSSID Color </a:t>
            </a:r>
            <a:r>
              <a:rPr lang="en-US" altLang="ko-KR" dirty="0" smtClean="0"/>
              <a:t>Bits</a:t>
            </a:r>
          </a:p>
          <a:p>
            <a:pPr marL="0" indent="0"/>
            <a:endParaRPr lang="en-US" altLang="ko-KR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[1], we provided performance measurement results of increased CCA threshold in OBSS environment.</a:t>
            </a:r>
            <a:endParaRPr lang="en-US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Also there have been many contributions on Enhanced CCA for 11ax, which propose to increase CCA threshold for better spatial reuse. 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this contribution, we analyze several Enhanced CCA options while utilizing 11ah’s BSS color feature with legacy consideration. </a:t>
            </a:r>
          </a:p>
        </p:txBody>
      </p:sp>
    </p:spTree>
    <p:extLst>
      <p:ext uri="{BB962C8B-B14F-4D97-AF65-F5344CB8AC3E}">
        <p14:creationId xmlns:p14="http://schemas.microsoft.com/office/powerpoint/2010/main" val="17005432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&amp; Enhanced 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PHY </a:t>
            </a:r>
            <a:r>
              <a:rPr lang="en-US" dirty="0"/>
              <a:t>layer </a:t>
            </a:r>
            <a:r>
              <a:rPr lang="en-US" dirty="0" smtClean="0"/>
              <a:t>CCA (Clear Channel Assessment)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SD(Signal Detection)</a:t>
            </a:r>
            <a:r>
              <a:rPr lang="en-US" dirty="0"/>
              <a:t>: sensing </a:t>
            </a:r>
            <a:r>
              <a:rPr lang="en-US" dirty="0" smtClean="0"/>
              <a:t>802.11 preamble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ED(Energy Detection)</a:t>
            </a:r>
            <a:r>
              <a:rPr lang="en-US" dirty="0"/>
              <a:t>: sensing </a:t>
            </a:r>
            <a:r>
              <a:rPr lang="en-US" dirty="0" smtClean="0"/>
              <a:t>the signal’s energy</a:t>
            </a:r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Enhanced CCA for 11ax [1]~[7]</a:t>
            </a:r>
          </a:p>
          <a:p>
            <a:pPr lvl="1">
              <a:buFont typeface="Arial"/>
              <a:buChar char="•"/>
            </a:pPr>
            <a:r>
              <a:rPr lang="en-US" u="sng" dirty="0" smtClean="0"/>
              <a:t>Increasing the CCA-SD(Signal Detection) threshold higher than -82dBm for better spatial reuse.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 [2][3], authors proposed simulation results of increased CCA level considering 802.11ah’s BSS color feature</a:t>
            </a:r>
          </a:p>
          <a:p>
            <a:pPr lvl="1">
              <a:buFont typeface="Arial"/>
              <a:buChar char="•"/>
            </a:pPr>
            <a:r>
              <a:rPr lang="en-US" b="1" i="1" dirty="0" smtClean="0"/>
              <a:t>We analyze how to incorporate 11ah’s BSS color feature for 11ax’s Enhanced CCA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25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328120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11ah’s BSS color [8]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Motivation: </a:t>
            </a:r>
            <a:r>
              <a:rPr lang="en-US" dirty="0" smtClean="0"/>
              <a:t>If the received frame is sent by another STA/AP in MYBSS, then spatial re-use is not possible 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Sender STA/AP:</a:t>
            </a:r>
            <a:r>
              <a:rPr lang="en-US" dirty="0" smtClean="0"/>
              <a:t> In each frame, insert BSS color information (Color bits/PBSSID) that STA/AP is associated </a:t>
            </a:r>
            <a:r>
              <a:rPr lang="en-US" dirty="0" smtClean="0"/>
              <a:t>with </a:t>
            </a:r>
            <a:r>
              <a:rPr lang="en-US" altLang="ko-KR" dirty="0" smtClean="0"/>
              <a:t>(</a:t>
            </a:r>
            <a:r>
              <a:rPr lang="en-US" altLang="ko-KR" dirty="0" smtClean="0"/>
              <a:t>in PHY SIG field)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1" dirty="0" smtClean="0"/>
              <a:t>Receiver STA/AP:</a:t>
            </a:r>
            <a:r>
              <a:rPr lang="en-US" dirty="0" smtClean="0"/>
              <a:t> For each incoming frame, inspect BSS color information,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if MYBSS frame, it is protected regardless of the signal level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if OBSS frame, it is protected only if the signal level is above the CCA threshold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(note that the time required to complete CCA increases from BSS color inspection)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Enhanced CCA for 11ax (w/ BSS color)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Operates </a:t>
            </a:r>
            <a:r>
              <a:rPr lang="en-US" dirty="0" smtClean="0"/>
              <a:t>same as </a:t>
            </a:r>
            <a:r>
              <a:rPr lang="en-US" dirty="0" smtClean="0"/>
              <a:t>above</a:t>
            </a:r>
            <a:r>
              <a:rPr lang="en-US" dirty="0" smtClean="0"/>
              <a:t>, </a:t>
            </a:r>
            <a:r>
              <a:rPr lang="en-US" b="1" i="1" dirty="0" smtClean="0"/>
              <a:t>except that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CCA threshold applied to OBSS frame can be increased for better spatial reuse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there are legacy (11a</a:t>
            </a:r>
            <a:r>
              <a:rPr lang="en-US" altLang="ko-KR" dirty="0" smtClean="0"/>
              <a:t>/</a:t>
            </a:r>
            <a:r>
              <a:rPr lang="en-US" dirty="0" smtClean="0"/>
              <a:t>n</a:t>
            </a:r>
            <a:r>
              <a:rPr lang="en-US" altLang="ko-KR" dirty="0" smtClean="0"/>
              <a:t>/</a:t>
            </a:r>
            <a:r>
              <a:rPr lang="en-US" dirty="0" smtClean="0"/>
              <a:t>ac) STAs having the lower CCA threshold (-82dBm) and the shorter CCA timing (4us)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5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CCA Threshold levels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graphicFrame>
        <p:nvGraphicFramePr>
          <p:cNvPr id="2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617712"/>
              </p:ext>
            </p:extLst>
          </p:nvPr>
        </p:nvGraphicFramePr>
        <p:xfrm>
          <a:off x="5601428" y="2040403"/>
          <a:ext cx="1669692" cy="311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846"/>
                <a:gridCol w="834846"/>
              </a:tblGrid>
              <a:tr h="7792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584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OBSS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OBSS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5607884" y="2825163"/>
            <a:ext cx="187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607072" y="5148121"/>
            <a:ext cx="1871999" cy="144016"/>
            <a:chOff x="5868144" y="5877272"/>
            <a:chExt cx="2016224" cy="144016"/>
          </a:xfrm>
        </p:grpSpPr>
        <p:cxnSp>
          <p:nvCxnSpPr>
            <p:cNvPr id="26" name="Curved Connector 25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urved Connector 26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7452320" y="487369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3249" y="4227834"/>
            <a:ext cx="832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33618" y="2655645"/>
            <a:ext cx="90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87624" y="5517224"/>
            <a:ext cx="288046" cy="288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84943" y="5517224"/>
            <a:ext cx="2143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frame from X is protected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7839" y="5885104"/>
            <a:ext cx="3228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f</a:t>
            </a:r>
            <a:r>
              <a:rPr lang="en-US" altLang="ko-KR" sz="1200" dirty="0" smtClean="0">
                <a:solidFill>
                  <a:schemeClr val="tx1"/>
                </a:solidFill>
              </a:rPr>
              <a:t>rame from X is NOT protected (for spatial reuse)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187624" y="5877264"/>
            <a:ext cx="288046" cy="288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5598000" y="4374175"/>
            <a:ext cx="1871999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324888" y="1628800"/>
            <a:ext cx="22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tx1"/>
                </a:solidFill>
              </a:rPr>
              <a:t>802.11ah AP/STA</a:t>
            </a:r>
            <a:endParaRPr lang="en-US" sz="18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883616" y="1844824"/>
            <a:ext cx="216024" cy="3326770"/>
          </a:xfrm>
          <a:prstGeom prst="up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6792" y="3194392"/>
            <a:ext cx="920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received frame’s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RSSI</a:t>
            </a:r>
            <a:endParaRPr lang="en-US" sz="1400" i="1" dirty="0">
              <a:solidFill>
                <a:schemeClr val="tx1"/>
              </a:solidFill>
            </a:endParaRPr>
          </a:p>
        </p:txBody>
      </p:sp>
      <p:graphicFrame>
        <p:nvGraphicFramePr>
          <p:cNvPr id="3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516526"/>
              </p:ext>
            </p:extLst>
          </p:nvPr>
        </p:nvGraphicFramePr>
        <p:xfrm>
          <a:off x="1187624" y="2035873"/>
          <a:ext cx="1663362" cy="311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362"/>
              </a:tblGrid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84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Any 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Any BSS</a:t>
                      </a:r>
                      <a:endParaRPr lang="en-US" sz="1400" b="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 bwMode="auto">
          <a:xfrm>
            <a:off x="1202093" y="2820633"/>
            <a:ext cx="1785731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1192683" y="5143591"/>
            <a:ext cx="1786134" cy="144016"/>
            <a:chOff x="5868144" y="5877272"/>
            <a:chExt cx="2016224" cy="144016"/>
          </a:xfrm>
        </p:grpSpPr>
        <p:cxnSp>
          <p:nvCxnSpPr>
            <p:cNvPr id="38" name="Curved Connector 37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urved Connector 51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3005712" y="4869160"/>
            <a:ext cx="99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96640" y="4223304"/>
            <a:ext cx="1737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 (-82dBm)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87010" y="2651115"/>
            <a:ext cx="1746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 (-62dBm)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1192209" y="4369645"/>
            <a:ext cx="1785731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187624" y="1656088"/>
            <a:ext cx="167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chemeClr val="tx1"/>
                </a:solidFill>
              </a:rPr>
              <a:t>802.11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631631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i="1" dirty="0" smtClean="0">
                <a:solidFill>
                  <a:schemeClr val="tx1"/>
                </a:solidFill>
              </a:rPr>
              <a:t>1) Having the lower RX Sensitivity (~-90dBm) than the CCA-SD is common but implementation specific.  </a:t>
            </a:r>
            <a:endParaRPr lang="en-US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7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CCA for 11ax – Option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graphicFrame>
        <p:nvGraphicFramePr>
          <p:cNvPr id="3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592439"/>
              </p:ext>
            </p:extLst>
          </p:nvPr>
        </p:nvGraphicFramePr>
        <p:xfrm>
          <a:off x="550262" y="2251897"/>
          <a:ext cx="1861498" cy="312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498"/>
              </a:tblGrid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9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ANYBSS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endParaRPr lang="en-US" sz="1400" i="1" dirty="0" smtClean="0"/>
                    </a:p>
                    <a:p>
                      <a:pPr algn="ctr"/>
                      <a:endParaRPr lang="en-US" sz="1400" i="1" dirty="0" smtClean="0"/>
                    </a:p>
                    <a:p>
                      <a:pPr algn="ctr"/>
                      <a:r>
                        <a:rPr lang="en-US" sz="1400" i="1" dirty="0" smtClean="0"/>
                        <a:t>ANYBSS</a:t>
                      </a:r>
                    </a:p>
                    <a:p>
                      <a:pPr algn="ctr"/>
                      <a:endParaRPr lang="en-US" sz="1400" i="1" dirty="0" smtClean="0"/>
                    </a:p>
                    <a:p>
                      <a:pPr algn="ctr"/>
                      <a:endParaRPr lang="en-US" sz="1400" b="0" i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 bwMode="auto">
          <a:xfrm>
            <a:off x="566003" y="3036657"/>
            <a:ext cx="197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6681" y="5359615"/>
            <a:ext cx="1979998" cy="144016"/>
            <a:chOff x="5868144" y="5877272"/>
            <a:chExt cx="2016224" cy="144016"/>
          </a:xfrm>
        </p:grpSpPr>
        <p:cxnSp>
          <p:nvCxnSpPr>
            <p:cNvPr id="38" name="Curved Connector 37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urved Connector 51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2483768" y="50851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83768" y="3629344"/>
            <a:ext cx="166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CCA-SD(ax)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96426" y="2867139"/>
            <a:ext cx="1386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r>
              <a:rPr lang="en-US" sz="1400" baseline="30000" dirty="0">
                <a:solidFill>
                  <a:schemeClr val="tx1"/>
                </a:solidFill>
              </a:rPr>
              <a:t>1)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560807" y="3796880"/>
            <a:ext cx="197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11560" y="1872112"/>
            <a:ext cx="16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chemeClr val="tx1"/>
                </a:solidFill>
              </a:rPr>
              <a:t>11ax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23928" y="1980083"/>
            <a:ext cx="4608512" cy="40412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u="sng" dirty="0" smtClean="0"/>
              <a:t>Increased CCA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11ax AP/STA applies increased CCA-SD(ax) </a:t>
            </a:r>
            <a:r>
              <a:rPr lang="en-US" sz="1800" dirty="0" smtClean="0"/>
              <a:t>level </a:t>
            </a:r>
            <a:r>
              <a:rPr lang="en-US" sz="1800" dirty="0" smtClean="0"/>
              <a:t>on any received frame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Problems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Spatial reuse on MYBSS frame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Reduction of DL/UL coverage from the increased CCA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Unfair to legacy </a:t>
            </a:r>
            <a:r>
              <a:rPr lang="en-US" sz="1800" dirty="0" smtClean="0"/>
              <a:t>STAs</a:t>
            </a:r>
          </a:p>
          <a:p>
            <a:pPr lvl="1">
              <a:buFont typeface="Arial"/>
              <a:buChar char="•"/>
            </a:pPr>
            <a:r>
              <a:rPr lang="en-US" sz="1800" u="sng" dirty="0" smtClean="0"/>
              <a:t>It’s not trivial to find the optimal CCA-SD(ax) level that satisfies all scenarios.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8113" y="6093296"/>
            <a:ext cx="684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i="1" dirty="0" smtClean="0">
                <a:solidFill>
                  <a:schemeClr val="tx1"/>
                </a:solidFill>
              </a:rPr>
              <a:t>1) CCA-ED also needs to be increased according to CCA-SD(ax). Not described here for simplicity.</a:t>
            </a:r>
            <a:endParaRPr lang="en-US" sz="1200" i="1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55232" y="4583013"/>
            <a:ext cx="19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2482320" y="3798913"/>
            <a:ext cx="0" cy="7822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540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CCA for 11ax – Option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687875" y="1872112"/>
            <a:ext cx="16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tx1"/>
                </a:solidFill>
              </a:rPr>
              <a:t>11ax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23928" y="1981200"/>
            <a:ext cx="4824535" cy="4328120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u="sng" dirty="0" smtClean="0"/>
              <a:t>Increased CCA + BSS color</a:t>
            </a:r>
          </a:p>
          <a:p>
            <a:pPr lvl="1">
              <a:buFont typeface="Arial"/>
              <a:buChar char="•"/>
            </a:pPr>
            <a:r>
              <a:rPr lang="en-US" dirty="0"/>
              <a:t>A frame received </a:t>
            </a:r>
            <a:r>
              <a:rPr lang="en-US" dirty="0" smtClean="0"/>
              <a:t>under CCA</a:t>
            </a:r>
            <a:r>
              <a:rPr lang="en-US" dirty="0"/>
              <a:t>-SD</a:t>
            </a:r>
            <a:r>
              <a:rPr lang="en-US" dirty="0" smtClean="0"/>
              <a:t>(ax</a:t>
            </a:r>
            <a:r>
              <a:rPr lang="en-US" dirty="0"/>
              <a:t>) </a:t>
            </a:r>
            <a:r>
              <a:rPr lang="en-US" dirty="0" smtClean="0"/>
              <a:t>level</a:t>
            </a:r>
            <a:r>
              <a:rPr lang="en-US" dirty="0" smtClean="0"/>
              <a:t> </a:t>
            </a:r>
            <a:r>
              <a:rPr lang="en-US" dirty="0" smtClean="0"/>
              <a:t>is BSS-color-inspected, and OBSS frame is NOT protected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Problems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u="sng" dirty="0" smtClean="0"/>
              <a:t>Works only when there are no legacy STAs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11ax STA will require longer time to inspect received frame’s BSS color while legacy STA will finish normal CCA in much shorter time on the same frame</a:t>
            </a:r>
            <a:r>
              <a:rPr lang="en-US" dirty="0"/>
              <a:t> </a:t>
            </a:r>
            <a:r>
              <a:rPr lang="en-US" dirty="0" smtClean="0"/>
              <a:t>(disadvantageous to 11ax STA)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OBSS(legacy) STA is unfair</a:t>
            </a:r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426091"/>
              </p:ext>
            </p:extLst>
          </p:nvPr>
        </p:nvGraphicFramePr>
        <p:xfrm>
          <a:off x="499498" y="2276872"/>
          <a:ext cx="2025856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727"/>
                <a:gridCol w="1048129"/>
              </a:tblGrid>
              <a:tr h="752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MYBSS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499497" y="3033477"/>
            <a:ext cx="21600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96916" y="2879589"/>
            <a:ext cx="90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10851" y="3816253"/>
            <a:ext cx="21600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08269" y="3662365"/>
            <a:ext cx="1387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CCA-SD(ax)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19922" y="4583013"/>
            <a:ext cx="21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01781" y="5373216"/>
            <a:ext cx="2160000" cy="144016"/>
            <a:chOff x="5868144" y="5877272"/>
            <a:chExt cx="2016224" cy="144016"/>
          </a:xfrm>
        </p:grpSpPr>
        <p:cxnSp>
          <p:nvCxnSpPr>
            <p:cNvPr id="26" name="Curved Connector 25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urved Connector 26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2600572" y="5098785"/>
            <a:ext cx="94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19089" y="3798913"/>
            <a:ext cx="0" cy="7822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908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CCA for 11ax – Option 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27930" y="1872112"/>
            <a:ext cx="16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tx1"/>
                </a:solidFill>
              </a:rPr>
              <a:t>11ax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83968" y="1981200"/>
            <a:ext cx="4752528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sz="2000" u="sng" dirty="0" smtClean="0"/>
              <a:t>Increased CCA + BSS color + legacy consider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A frame received </a:t>
            </a:r>
            <a:r>
              <a:rPr lang="en-US" sz="1800" dirty="0" err="1"/>
              <a:t>bet’n</a:t>
            </a:r>
            <a:r>
              <a:rPr lang="en-US" sz="1800" dirty="0"/>
              <a:t> CCA-SD(legacy) and CCA-</a:t>
            </a:r>
            <a:r>
              <a:rPr lang="en-US" sz="1800" dirty="0" smtClean="0"/>
              <a:t>SD(ax) </a:t>
            </a:r>
            <a:r>
              <a:rPr lang="en-US" sz="1800" dirty="0"/>
              <a:t>is </a:t>
            </a:r>
            <a:r>
              <a:rPr lang="en-US" sz="1800" dirty="0" smtClean="0"/>
              <a:t>BSS-color-inspected, OBSS(ax) </a:t>
            </a:r>
            <a:r>
              <a:rPr lang="en-US" sz="1800" dirty="0"/>
              <a:t>frame is NOT </a:t>
            </a:r>
            <a:r>
              <a:rPr lang="en-US" sz="1800" dirty="0" smtClean="0"/>
              <a:t>protected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A frame received below CCA-SD(legacy) is NOT protected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Problems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u="sng" dirty="0" smtClean="0"/>
              <a:t>Seeing no significant problems !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MYBSS frame is sacrificed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legacy STA is unfairly treated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UL/DL coverage reduction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Obtain spatial reuse on OBSS(ax) frames only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100" u="sng" dirty="0" smtClean="0"/>
              <a:t>Issues for further enhancement</a:t>
            </a:r>
          </a:p>
          <a:p>
            <a:pPr lvl="1">
              <a:buFont typeface="Arial"/>
              <a:buChar char="•"/>
            </a:pPr>
            <a:r>
              <a:rPr lang="en-US" sz="1900" dirty="0" smtClean="0"/>
              <a:t>How to protect MYBSS frames received under CCA-SD(legacy)? Is it required?</a:t>
            </a:r>
          </a:p>
        </p:txBody>
      </p:sp>
      <p:graphicFrame>
        <p:nvGraphicFramePr>
          <p:cNvPr id="2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48279"/>
              </p:ext>
            </p:extLst>
          </p:nvPr>
        </p:nvGraphicFramePr>
        <p:xfrm>
          <a:off x="483224" y="2276872"/>
          <a:ext cx="2129817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36"/>
                <a:gridCol w="556585"/>
                <a:gridCol w="504056"/>
                <a:gridCol w="545640"/>
              </a:tblGrid>
              <a:tr h="7529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0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8282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OBSS</a:t>
                      </a:r>
                    </a:p>
                    <a:p>
                      <a:pPr algn="ctr"/>
                      <a:r>
                        <a:rPr lang="en-US" sz="1000" i="1" dirty="0" smtClean="0"/>
                        <a:t>(ax)</a:t>
                      </a:r>
                      <a:endParaRPr lang="en-US" sz="100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 smtClean="0"/>
                        <a:t>OBSS</a:t>
                      </a:r>
                    </a:p>
                    <a:p>
                      <a:pPr algn="ctr"/>
                      <a:r>
                        <a:rPr lang="en-US" sz="1000" b="1" i="0" dirty="0" smtClean="0"/>
                        <a:t>(legacy)</a:t>
                      </a:r>
                      <a:endParaRPr lang="en-US" sz="10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1" dirty="0" smtClean="0"/>
                        <a:t>(legacy)</a:t>
                      </a:r>
                      <a:endParaRPr lang="en-US" sz="1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1" dirty="0" smtClean="0"/>
                        <a:t>(ax)</a:t>
                      </a:r>
                      <a:endParaRPr lang="en-US" sz="1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OBSS</a:t>
                      </a:r>
                    </a:p>
                    <a:p>
                      <a:pPr algn="ctr"/>
                      <a:r>
                        <a:rPr lang="en-US" sz="1000" i="1" dirty="0" smtClean="0"/>
                        <a:t>(ax)</a:t>
                      </a:r>
                      <a:endParaRPr lang="en-US" sz="100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OBSS</a:t>
                      </a:r>
                    </a:p>
                    <a:p>
                      <a:pPr algn="ctr"/>
                      <a:r>
                        <a:rPr lang="en-US" sz="1000" i="1" dirty="0" smtClean="0"/>
                        <a:t>(legacy)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0" i="1" dirty="0" smtClean="0"/>
                        <a:t>(legacy)</a:t>
                      </a:r>
                      <a:endParaRPr lang="en-US" sz="1000" b="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0" i="1" dirty="0" smtClean="0"/>
                        <a:t>(ax)</a:t>
                      </a:r>
                      <a:endParaRPr lang="en-US" sz="1000" b="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>
            <a:off x="481929" y="3033477"/>
            <a:ext cx="223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68924" y="2879589"/>
            <a:ext cx="90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93283" y="3816253"/>
            <a:ext cx="223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80277" y="3662365"/>
            <a:ext cx="1387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CCA-SD(ax)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02354" y="4583013"/>
            <a:ext cx="223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/>
          <p:cNvGrpSpPr/>
          <p:nvPr/>
        </p:nvGrpSpPr>
        <p:grpSpPr>
          <a:xfrm>
            <a:off x="484213" y="5373216"/>
            <a:ext cx="2231998" cy="144016"/>
            <a:chOff x="5868144" y="5877272"/>
            <a:chExt cx="2016224" cy="144016"/>
          </a:xfrm>
        </p:grpSpPr>
        <p:cxnSp>
          <p:nvCxnSpPr>
            <p:cNvPr id="36" name="Curved Connector 35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36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2672580" y="5098785"/>
            <a:ext cx="94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77720" y="4423759"/>
            <a:ext cx="160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CCA-SD(legacy)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2676272" y="3909536"/>
            <a:ext cx="144016" cy="576064"/>
          </a:xfrm>
          <a:prstGeom prst="rightBrac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85780" y="3997802"/>
            <a:ext cx="1009812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 i="1" dirty="0" smtClean="0">
                <a:solidFill>
                  <a:schemeClr val="tx1"/>
                </a:solidFill>
              </a:rPr>
              <a:t>*</a:t>
            </a:r>
            <a:r>
              <a:rPr lang="en-US" altLang="ko-KR" sz="1000" i="1" dirty="0" smtClean="0">
                <a:solidFill>
                  <a:schemeClr val="tx1"/>
                </a:solidFill>
              </a:rPr>
              <a:t> RX procedure </a:t>
            </a:r>
          </a:p>
          <a:p>
            <a:r>
              <a:rPr lang="en-US" altLang="ko-KR" sz="1000" i="1" dirty="0" smtClean="0">
                <a:solidFill>
                  <a:schemeClr val="tx1"/>
                </a:solidFill>
              </a:rPr>
              <a:t>(see next slide)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 flipV="1">
            <a:off x="2555776" y="5229200"/>
            <a:ext cx="2232248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ounded Rectangle 2"/>
          <p:cNvSpPr/>
          <p:nvPr/>
        </p:nvSpPr>
        <p:spPr bwMode="auto">
          <a:xfrm>
            <a:off x="1572867" y="4653136"/>
            <a:ext cx="1029714" cy="64807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69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996" y="685801"/>
            <a:ext cx="4386421" cy="654967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ko-KR" altLang="en-US" sz="2800" dirty="0" smtClean="0"/>
              <a:t>*</a:t>
            </a:r>
            <a:r>
              <a:rPr lang="en-US" altLang="ko-KR" sz="2800" dirty="0" smtClean="0"/>
              <a:t> </a:t>
            </a:r>
            <a:r>
              <a:rPr lang="en-US" sz="2800" dirty="0" smtClean="0"/>
              <a:t>RX Procedure </a:t>
            </a:r>
            <a:r>
              <a:rPr lang="en-US" altLang="ko-KR" sz="2800" dirty="0" smtClean="0"/>
              <a:t>(Option 3)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550778" y="4835727"/>
            <a:ext cx="20606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frame is protected regardless of the signal level 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1260474" y="5917550"/>
            <a:ext cx="755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2340594" y="6025515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404490" y="5185637"/>
            <a:ext cx="50405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355894" y="5554447"/>
            <a:ext cx="864371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Preamble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219990" y="5554406"/>
            <a:ext cx="360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BSS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Color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579790" y="5554406"/>
            <a:ext cx="1584184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4579511" y="5295484"/>
            <a:ext cx="3" cy="25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2339794" y="6021435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2963787" y="6021435"/>
            <a:ext cx="3960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2951931" y="6025515"/>
            <a:ext cx="431998" cy="17999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2955798" y="5365375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3159095" y="5365376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3359310" y="53653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2339794" y="53653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6640642" y="6025550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6639842" y="6021470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6639842" y="536541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ectangle 130"/>
          <p:cNvSpPr/>
          <p:nvPr/>
        </p:nvSpPr>
        <p:spPr bwMode="auto">
          <a:xfrm>
            <a:off x="6344538" y="5554406"/>
            <a:ext cx="288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2052562" y="5185636"/>
            <a:ext cx="288000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95536" y="4213248"/>
            <a:ext cx="49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b="1" u="sng" dirty="0" smtClean="0">
                <a:solidFill>
                  <a:schemeClr val="tx1"/>
                </a:solidFill>
              </a:rPr>
              <a:t>Case</a:t>
            </a:r>
            <a:r>
              <a:rPr lang="en-US" altLang="ko-KR" sz="1800" b="1" u="sng" dirty="0" smtClean="0">
                <a:solidFill>
                  <a:schemeClr val="tx1"/>
                </a:solidFill>
              </a:rPr>
              <a:t>2</a:t>
            </a:r>
            <a:r>
              <a:rPr lang="en-US" sz="1800" b="1" u="sng" dirty="0" smtClean="0">
                <a:solidFill>
                  <a:schemeClr val="tx1"/>
                </a:solidFill>
              </a:rPr>
              <a:t>) RX frame’s BSS color is MYBSS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613824" y="2667083"/>
            <a:ext cx="19270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frame is protected if RSSI is above CCA-SD(legacy)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1260474" y="3765150"/>
            <a:ext cx="755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2340594" y="3873115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1404490" y="3033237"/>
            <a:ext cx="50405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355894" y="3402047"/>
            <a:ext cx="864371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Preamble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219990" y="3402006"/>
            <a:ext cx="360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No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Color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579790" y="3402006"/>
            <a:ext cx="1584184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>
            <a:off x="4579511" y="3134868"/>
            <a:ext cx="3" cy="25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2339794" y="3869035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>
            <a:off x="2963787" y="3869035"/>
            <a:ext cx="3960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55" name="Rectangle 154"/>
          <p:cNvSpPr/>
          <p:nvPr/>
        </p:nvSpPr>
        <p:spPr bwMode="auto">
          <a:xfrm>
            <a:off x="2951931" y="3873115"/>
            <a:ext cx="431998" cy="17999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2955798" y="3212975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3159095" y="3212976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3359310" y="32129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>
            <a:off x="2339794" y="32129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6640642" y="3873150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6639842" y="3869070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>
            <a:off x="7266670" y="3869070"/>
            <a:ext cx="579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63" name="Rectangle 162"/>
          <p:cNvSpPr/>
          <p:nvPr/>
        </p:nvSpPr>
        <p:spPr bwMode="auto">
          <a:xfrm>
            <a:off x="7211634" y="3873150"/>
            <a:ext cx="711934" cy="347938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</a:t>
            </a: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ackoff</a:t>
            </a:r>
            <a:endParaRPr lang="en-US" sz="105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(resumed)</a:t>
            </a:r>
          </a:p>
        </p:txBody>
      </p:sp>
      <p:cxnSp>
        <p:nvCxnSpPr>
          <p:cNvPr id="164" name="Straight Connector 163"/>
          <p:cNvCxnSpPr/>
          <p:nvPr/>
        </p:nvCxnSpPr>
        <p:spPr bwMode="auto">
          <a:xfrm>
            <a:off x="7255846" y="3213010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>
            <a:off x="7460350" y="3213011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>
            <a:off x="7663647" y="321301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6639842" y="321301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6344538" y="3402006"/>
            <a:ext cx="288000" cy="359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2052562" y="3033236"/>
            <a:ext cx="288000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876528" y="3041828"/>
            <a:ext cx="86409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My TX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95536" y="20608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b="1" u="sng" dirty="0" smtClean="0">
                <a:solidFill>
                  <a:schemeClr val="tx1"/>
                </a:solidFill>
              </a:rPr>
              <a:t>Case</a:t>
            </a:r>
            <a:r>
              <a:rPr lang="en-US" altLang="ko-KR" sz="1800" b="1" u="sng" dirty="0" smtClean="0">
                <a:solidFill>
                  <a:schemeClr val="tx1"/>
                </a:solidFill>
              </a:rPr>
              <a:t>1</a:t>
            </a:r>
            <a:r>
              <a:rPr lang="en-US" sz="1800" b="1" u="sng" dirty="0" smtClean="0">
                <a:solidFill>
                  <a:schemeClr val="tx1"/>
                </a:solidFill>
              </a:rPr>
              <a:t>) RX frame does not have BSS color (legacy frame)</a:t>
            </a:r>
          </a:p>
        </p:txBody>
      </p:sp>
      <p:cxnSp>
        <p:nvCxnSpPr>
          <p:cNvPr id="172" name="Straight Connector 171"/>
          <p:cNvCxnSpPr/>
          <p:nvPr/>
        </p:nvCxnSpPr>
        <p:spPr bwMode="auto">
          <a:xfrm>
            <a:off x="7859400" y="321307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Arrow Connector 172"/>
          <p:cNvCxnSpPr/>
          <p:nvPr/>
        </p:nvCxnSpPr>
        <p:spPr bwMode="auto">
          <a:xfrm>
            <a:off x="7266364" y="6029310"/>
            <a:ext cx="579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74" name="Rectangle 173"/>
          <p:cNvSpPr/>
          <p:nvPr/>
        </p:nvSpPr>
        <p:spPr bwMode="auto">
          <a:xfrm>
            <a:off x="7211328" y="6033390"/>
            <a:ext cx="711934" cy="347938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</a:t>
            </a: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ackoff</a:t>
            </a:r>
            <a:endParaRPr lang="en-US" sz="105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(resumed)</a:t>
            </a:r>
          </a:p>
        </p:txBody>
      </p:sp>
      <p:cxnSp>
        <p:nvCxnSpPr>
          <p:cNvPr id="175" name="Straight Connector 174"/>
          <p:cNvCxnSpPr/>
          <p:nvPr/>
        </p:nvCxnSpPr>
        <p:spPr bwMode="auto">
          <a:xfrm>
            <a:off x="7255540" y="5373250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/>
          <p:cNvCxnSpPr/>
          <p:nvPr/>
        </p:nvCxnSpPr>
        <p:spPr bwMode="auto">
          <a:xfrm>
            <a:off x="7460044" y="5373251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/>
          <p:nvPr/>
        </p:nvCxnSpPr>
        <p:spPr bwMode="auto">
          <a:xfrm>
            <a:off x="7663341" y="537325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Rectangle 177"/>
          <p:cNvSpPr/>
          <p:nvPr/>
        </p:nvSpPr>
        <p:spPr bwMode="auto">
          <a:xfrm>
            <a:off x="7876222" y="5202068"/>
            <a:ext cx="86409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My TX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cxnSp>
        <p:nvCxnSpPr>
          <p:cNvPr id="179" name="Straight Connector 178"/>
          <p:cNvCxnSpPr/>
          <p:nvPr/>
        </p:nvCxnSpPr>
        <p:spPr bwMode="auto">
          <a:xfrm>
            <a:off x="7859094" y="537331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395536" y="1414517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When RX frame’s signal level is </a:t>
            </a:r>
            <a:r>
              <a:rPr lang="en-US" sz="1800" u="sng" dirty="0" err="1" smtClean="0">
                <a:solidFill>
                  <a:schemeClr val="tx1"/>
                </a:solidFill>
              </a:rPr>
              <a:t>bet’n</a:t>
            </a:r>
            <a:r>
              <a:rPr lang="en-US" sz="1800" u="sng" dirty="0" smtClean="0">
                <a:solidFill>
                  <a:schemeClr val="tx1"/>
                </a:solidFill>
              </a:rPr>
              <a:t> CCA-SD(legacy) and CCA-SD(ax), there are three Cases as follows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962856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5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163200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259816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468000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676184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964304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5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164648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261264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469448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677632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12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13627</TotalTime>
  <Words>1541</Words>
  <Application>Microsoft Macintosh PowerPoint</Application>
  <PresentationFormat>On-screen Show (4:3)</PresentationFormat>
  <Paragraphs>294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6_802-11-Submission</vt:lpstr>
      <vt:lpstr>7_802-11-Submission</vt:lpstr>
      <vt:lpstr>Document</vt:lpstr>
      <vt:lpstr>Further Considerations on  Enhanced CCA for 11ax</vt:lpstr>
      <vt:lpstr>Introduction</vt:lpstr>
      <vt:lpstr>CCA &amp; Enhanced CCA</vt:lpstr>
      <vt:lpstr>BSS Color</vt:lpstr>
      <vt:lpstr>Current CCA Threshold levels </vt:lpstr>
      <vt:lpstr>Enhanced CCA for 11ax – Option 1 </vt:lpstr>
      <vt:lpstr>Enhanced CCA for 11ax – Option 2 </vt:lpstr>
      <vt:lpstr>Enhanced CCA for 11ax – Option 3 </vt:lpstr>
      <vt:lpstr>* RX Procedure (Option 3)</vt:lpstr>
      <vt:lpstr>* RX Procedure (Option 3) – cont’d</vt:lpstr>
      <vt:lpstr>Summary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346</cp:revision>
  <cp:lastPrinted>2014-07-13T07:41:18Z</cp:lastPrinted>
  <dcterms:created xsi:type="dcterms:W3CDTF">2014-04-14T10:59:07Z</dcterms:created>
  <dcterms:modified xsi:type="dcterms:W3CDTF">2014-07-15T20:26:04Z</dcterms:modified>
</cp:coreProperties>
</file>