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57" r:id="rId4"/>
    <p:sldId id="261" r:id="rId5"/>
    <p:sldId id="262" r:id="rId6"/>
    <p:sldId id="268" r:id="rId7"/>
    <p:sldId id="263" r:id="rId8"/>
    <p:sldId id="27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081" autoAdjust="0"/>
  </p:normalViewPr>
  <p:slideViewPr>
    <p:cSldViewPr>
      <p:cViewPr varScale="1">
        <p:scale>
          <a:sx n="70" d="100"/>
          <a:sy n="70" d="100"/>
        </p:scale>
        <p:origin x="-87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19" d="100"/>
        <a:sy n="219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3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ko-KR" sz="1200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40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8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06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400" b="0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39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ko-KR" sz="12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17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2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9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e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OFDMA in IEEE 802.11ax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2014-07-16</a:t>
            </a:r>
            <a:endParaRPr lang="en-GB" sz="2000" b="0" kern="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954918"/>
              </p:ext>
            </p:extLst>
          </p:nvPr>
        </p:nvGraphicFramePr>
        <p:xfrm>
          <a:off x="487288" y="2286000"/>
          <a:ext cx="8621216" cy="315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Document" r:id="rId5" imgW="8246962" imgH="2754333" progId="Word.Document.8">
                  <p:embed/>
                </p:oleObj>
              </mc:Choice>
              <mc:Fallback>
                <p:oleObj name="Document" r:id="rId5" imgW="8246962" imgH="27543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88" y="2286000"/>
                        <a:ext cx="8621216" cy="31575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822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IEEE 802.11ax PAR [1], IEEE 802.11ax should provide methods for efficient use of spectrum resources in dense STAs per BSS.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Make more efficient use of spectrum resources in scenarios with a high density of STAs per BSS</a:t>
            </a:r>
            <a:r>
              <a:rPr lang="en-US" altLang="ko-KR" sz="1400" dirty="0" smtClean="0"/>
              <a:t>.</a:t>
            </a:r>
            <a:endParaRPr lang="en-US" altLang="ko-KR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IEEE 802.11ax PAR [1], IEEE 802.11ax should </a:t>
            </a:r>
            <a:r>
              <a:rPr lang="en-US" altLang="ko-KR" sz="1800" dirty="0" smtClean="0"/>
              <a:t>also support OBSS scenarios and increase spectral frequency </a:t>
            </a:r>
            <a:r>
              <a:rPr lang="en-US" altLang="ko-KR" sz="1800" dirty="0"/>
              <a:t>reuse in dense STAs and </a:t>
            </a:r>
            <a:r>
              <a:rPr lang="en-US" altLang="ko-KR" sz="1800" dirty="0" smtClean="0"/>
              <a:t>APs environments. 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Significantly </a:t>
            </a:r>
            <a:r>
              <a:rPr lang="en-US" altLang="ko-KR" sz="1400" dirty="0"/>
              <a:t>increase spectral frequency reuse and manage interference between neighboring overlapping BSS (OBSS) in scenarios with a high density of both STAs and BSSs</a:t>
            </a:r>
            <a:r>
              <a:rPr lang="en-US" altLang="ko-KR" sz="1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Therefore, OFDMA should be studied in two aspects: efficient use of spectrum resources and spectral frequency reuse. 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7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Previous </a:t>
            </a:r>
            <a:r>
              <a:rPr lang="en-US" altLang="ko-KR" dirty="0" smtClean="0"/>
              <a:t>contributions on </a:t>
            </a:r>
            <a:r>
              <a:rPr lang="en-US" altLang="ko-KR" dirty="0"/>
              <a:t>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</a:rPr>
              <a:t>IEEE </a:t>
            </a:r>
            <a:r>
              <a:rPr lang="en-US" altLang="ko-KR" sz="1800" dirty="0" smtClean="0">
                <a:solidFill>
                  <a:schemeClr val="tx1"/>
                </a:solidFill>
              </a:rPr>
              <a:t>802.11-10/0317r1</a:t>
            </a:r>
            <a:r>
              <a:rPr lang="en-US" altLang="ko-KR" sz="1800" dirty="0" smtClean="0"/>
              <a:t>[2] shows that OFDMA can solve channel usage problem in </a:t>
            </a:r>
            <a:r>
              <a:rPr lang="en-US" altLang="ko-KR" sz="1800" dirty="0"/>
              <a:t>m</a:t>
            </a:r>
            <a:r>
              <a:rPr lang="en-US" altLang="ko-KR" sz="1800" dirty="0" smtClean="0"/>
              <a:t>ixed clients environment.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Legacy devices may decrease channel usage in wideband 802.11 </a:t>
            </a:r>
            <a:r>
              <a:rPr lang="en-US" altLang="ko-KR" sz="1400" dirty="0" smtClean="0"/>
              <a:t>system[2]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DL-OFDMA</a:t>
            </a:r>
            <a:r>
              <a:rPr lang="en-US" altLang="ko-KR" sz="1400" dirty="0">
                <a:ea typeface="굴림" pitchFamily="50" charset="-127"/>
              </a:rPr>
              <a:t> </a:t>
            </a:r>
            <a:r>
              <a:rPr lang="en-US" altLang="ko-KR" sz="1400" dirty="0" smtClean="0">
                <a:ea typeface="굴림" pitchFamily="50" charset="-127"/>
              </a:rPr>
              <a:t>increase AP utilization and throughput dramatically[2].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Feasibilities of OFDMA were discussed </a:t>
            </a:r>
            <a:r>
              <a:rPr lang="en-US" altLang="ko-KR" sz="1800" dirty="0" smtClean="0"/>
              <a:t>in IEEE802.11-13-1382r0 </a:t>
            </a:r>
            <a:r>
              <a:rPr lang="en-US" altLang="ko-KR" sz="1800" dirty="0"/>
              <a:t>[3].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Some issues are considered as feasible, but others need more </a:t>
            </a:r>
            <a:r>
              <a:rPr lang="en-US" altLang="ko-KR" sz="1400" dirty="0" smtClean="0"/>
              <a:t>discussion[3].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21781"/>
              </p:ext>
            </p:extLst>
          </p:nvPr>
        </p:nvGraphicFramePr>
        <p:xfrm>
          <a:off x="1259632" y="3717032"/>
          <a:ext cx="6456040" cy="2513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8020"/>
                <a:gridCol w="3228020"/>
              </a:tblGrid>
              <a:tr h="4188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Feasible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Need</a:t>
                      </a:r>
                      <a:r>
                        <a:rPr lang="en-US" altLang="ko-KR" baseline="0" dirty="0" smtClean="0"/>
                        <a:t> more discussion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DL-OFDMA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UL-OFDMA</a:t>
                      </a:r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88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Primary channel based access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Preferred</a:t>
                      </a:r>
                      <a:r>
                        <a:rPr lang="en-US" altLang="ko-KR" baseline="0" dirty="0" smtClean="0"/>
                        <a:t> channel based access</a:t>
                      </a:r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88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20MHz sub-band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&lt;20MHz sub-band</a:t>
                      </a:r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8845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Minimize scheduling overhead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8845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ETC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2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OFDMA is feasible and needed for IEEE </a:t>
            </a:r>
            <a:r>
              <a:rPr lang="en-US" altLang="ko-KR" sz="1800" dirty="0" smtClean="0"/>
              <a:t>802.11ax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however, there are some considerations and issues to adopt OFDMA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in </a:t>
            </a:r>
            <a:r>
              <a:rPr lang="en-US" altLang="ko-KR" sz="1800" dirty="0"/>
              <a:t>unmanaged dense AP and STA </a:t>
            </a:r>
            <a:r>
              <a:rPr lang="en-US" altLang="ko-KR" sz="1800" dirty="0" smtClean="0"/>
              <a:t>environment</a:t>
            </a:r>
            <a:endParaRPr lang="en-US" altLang="ko-KR" sz="18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Fairness among 802.11ax BSSs, fairness between 802.11ax BSSs and legacy BSSs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Performance evaluation of mixed </a:t>
            </a:r>
            <a:r>
              <a:rPr lang="en-US" altLang="ko-KR" sz="1400" dirty="0" smtClean="0"/>
              <a:t>devices(Legacy </a:t>
            </a:r>
            <a:r>
              <a:rPr lang="en-US" altLang="ko-KR" sz="1400" dirty="0"/>
              <a:t>and 802.11ax)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Overall performance and efficiency in multiple BSS and OBSS </a:t>
            </a:r>
            <a:r>
              <a:rPr lang="en-US" altLang="ko-KR" sz="1400" dirty="0" smtClean="0"/>
              <a:t>scenarios</a:t>
            </a:r>
            <a:br>
              <a:rPr lang="en-US" altLang="ko-KR" sz="1400" dirty="0" smtClean="0"/>
            </a:br>
            <a:r>
              <a:rPr lang="en-US" altLang="ko-KR" sz="1400" dirty="0" smtClean="0"/>
              <a:t>(total throughput/large area)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capability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All 802.11ax </a:t>
            </a:r>
            <a:r>
              <a:rPr lang="en-US" altLang="ko-KR" sz="1400" dirty="0"/>
              <a:t>AP </a:t>
            </a:r>
            <a:r>
              <a:rPr lang="en-US" altLang="ko-KR" sz="1400" dirty="0" smtClean="0"/>
              <a:t>is OFDMA capable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802.11ax STA is optionally OFDMA capable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Legacy STA is not OFDMA capable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</a:t>
            </a:r>
            <a:r>
              <a:rPr lang="en-US" altLang="ko-KR" sz="1800" dirty="0"/>
              <a:t>considerations in two aspects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efficient use of spectrum resources: Consideration #1 ~ 6 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spectral frequency reuse: Consideration #7</a:t>
            </a:r>
          </a:p>
          <a:p>
            <a:pPr lvl="1">
              <a:buFont typeface="Times New Roman" panose="02020603050405020304" pitchFamily="18" charset="0"/>
              <a:buChar char="−"/>
            </a:pP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99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Consideration </a:t>
            </a:r>
            <a:r>
              <a:rPr lang="en-US" altLang="ko-KR" sz="1800" dirty="0"/>
              <a:t>#1: Channel access technique[3]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Primary channel based access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Preferred channel based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Consideration </a:t>
            </a:r>
            <a:r>
              <a:rPr lang="en-US" altLang="ko-KR" sz="1800" dirty="0"/>
              <a:t># 2: UL-OFDMA[3]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Time-synchronization : difficult to expect that users want to transmit simultaneously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CCA : channel states couldn’t be easily guaranteed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Consideration </a:t>
            </a:r>
            <a:r>
              <a:rPr lang="en-US" altLang="ko-KR" sz="1800" dirty="0"/>
              <a:t># 3: Sub-band size[3]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20MHz or smaller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 Consideration </a:t>
            </a:r>
            <a:r>
              <a:rPr lang="en-US" altLang="ko-KR" sz="1800" dirty="0"/>
              <a:t># 4</a:t>
            </a:r>
            <a:r>
              <a:rPr lang="en-US" altLang="ko-KR" sz="1800" dirty="0" smtClean="0"/>
              <a:t>: CCA thresholds for OFDMA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Different CCA thresholds level to OFDMA device or </a:t>
            </a:r>
            <a:r>
              <a:rPr lang="en-US" altLang="ko-KR" sz="1400" dirty="0" smtClean="0"/>
              <a:t>NOT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CCA threshold level regarding discrete band and fairness problem[4]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Consideration # 5: New control signaling to support OFDMA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New frame header or frames to support OFDMA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For scheduling, channel estimation, time-synchronization, power saving, etc.</a:t>
            </a: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35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464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Consideration </a:t>
            </a:r>
            <a:r>
              <a:rPr lang="en-US" altLang="ko-KR" sz="1800" dirty="0"/>
              <a:t># 6: </a:t>
            </a:r>
            <a:r>
              <a:rPr lang="en-US" altLang="ko-KR" sz="1800" dirty="0" smtClean="0"/>
              <a:t>Legacy support </a:t>
            </a:r>
            <a:r>
              <a:rPr lang="en-US" altLang="ko-KR" sz="1800" dirty="0"/>
              <a:t>of OFDMA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Support 802.11ax </a:t>
            </a:r>
            <a:r>
              <a:rPr lang="en-US" altLang="ko-KR" sz="1400" dirty="0"/>
              <a:t>STA only or </a:t>
            </a:r>
            <a:r>
              <a:rPr lang="en-US" altLang="ko-KR" sz="1400" dirty="0" smtClean="0"/>
              <a:t>not</a:t>
            </a:r>
            <a:endParaRPr lang="en-US" altLang="ko-KR" sz="14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Fairness problem between 802.11ax devices and legacy </a:t>
            </a:r>
            <a:r>
              <a:rPr lang="en-US" altLang="ko-KR" sz="1400" dirty="0" smtClean="0"/>
              <a:t>devices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Consideration # 7: High spectral </a:t>
            </a:r>
            <a:r>
              <a:rPr lang="en-US" altLang="ko-KR" sz="1800" dirty="0"/>
              <a:t>frequency </a:t>
            </a:r>
            <a:r>
              <a:rPr lang="en-US" altLang="ko-KR" sz="1800" dirty="0" smtClean="0"/>
              <a:t>reuse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Spectral frequency reuse in dense BSS scenario was not fully considered.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Using wideband by OFDMA could decrease spectral frequency reuse in dense BSS scenario.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187624" y="3717032"/>
            <a:ext cx="6804015" cy="2738044"/>
            <a:chOff x="179512" y="1366744"/>
            <a:chExt cx="8574375" cy="3450464"/>
          </a:xfrm>
        </p:grpSpPr>
        <p:sp>
          <p:nvSpPr>
            <p:cNvPr id="8" name="타원 7"/>
            <p:cNvSpPr/>
            <p:nvPr/>
          </p:nvSpPr>
          <p:spPr>
            <a:xfrm>
              <a:off x="3563888" y="1890119"/>
              <a:ext cx="3965863" cy="1244192"/>
            </a:xfrm>
            <a:prstGeom prst="ellipse">
              <a:avLst/>
            </a:prstGeom>
            <a:solidFill>
              <a:srgbClr val="C0504D">
                <a:lumMod val="60000"/>
                <a:lumOff val="40000"/>
                <a:alpha val="5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9" name="타원 8"/>
            <p:cNvSpPr/>
            <p:nvPr/>
          </p:nvSpPr>
          <p:spPr>
            <a:xfrm>
              <a:off x="4788024" y="2708920"/>
              <a:ext cx="3965863" cy="1244192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  <a:alpha val="50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10" name="타원 9"/>
            <p:cNvSpPr/>
            <p:nvPr/>
          </p:nvSpPr>
          <p:spPr>
            <a:xfrm>
              <a:off x="3563887" y="3573016"/>
              <a:ext cx="3965863" cy="1244192"/>
            </a:xfrm>
            <a:prstGeom prst="ellipse">
              <a:avLst/>
            </a:prstGeom>
            <a:solidFill>
              <a:srgbClr val="C0504D">
                <a:lumMod val="60000"/>
                <a:lumOff val="40000"/>
                <a:alpha val="5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>
              <a:off x="1259632" y="3304639"/>
              <a:ext cx="3965863" cy="1244192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  <a:alpha val="50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179512" y="2682543"/>
              <a:ext cx="3965863" cy="1244192"/>
            </a:xfrm>
            <a:prstGeom prst="ellipse">
              <a:avLst/>
            </a:prstGeom>
            <a:solidFill>
              <a:srgbClr val="C0504D">
                <a:lumMod val="60000"/>
                <a:lumOff val="40000"/>
                <a:alpha val="5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13" name="타원 12"/>
            <p:cNvSpPr/>
            <p:nvPr/>
          </p:nvSpPr>
          <p:spPr>
            <a:xfrm>
              <a:off x="1331640" y="1772816"/>
              <a:ext cx="3965863" cy="1244192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  <a:alpha val="50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14" name="타원 13"/>
            <p:cNvSpPr/>
            <p:nvPr/>
          </p:nvSpPr>
          <p:spPr>
            <a:xfrm>
              <a:off x="2627784" y="2708921"/>
              <a:ext cx="3965863" cy="1244192"/>
            </a:xfrm>
            <a:prstGeom prst="ellipse">
              <a:avLst/>
            </a:prstGeom>
            <a:solidFill>
              <a:srgbClr val="4F81BD">
                <a:alpha val="5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graphicFrame>
          <p:nvGraphicFramePr>
            <p:cNvPr id="15" name="개체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0565205"/>
                </p:ext>
              </p:extLst>
            </p:nvPr>
          </p:nvGraphicFramePr>
          <p:xfrm>
            <a:off x="4416309" y="2395504"/>
            <a:ext cx="411445" cy="1131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2" name="Visio" r:id="rId4" imgW="361976" imgH="1295557" progId="Visio.Drawing.11">
                    <p:embed/>
                  </p:oleObj>
                </mc:Choice>
                <mc:Fallback>
                  <p:oleObj name="Visio" r:id="rId4" imgW="361976" imgH="1295557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309" y="2395504"/>
                          <a:ext cx="411445" cy="11314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개체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128115"/>
                </p:ext>
              </p:extLst>
            </p:nvPr>
          </p:nvGraphicFramePr>
          <p:xfrm>
            <a:off x="5286716" y="1980040"/>
            <a:ext cx="414115" cy="1324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3" name="Visio" r:id="rId6" imgW="361976" imgH="1514609" progId="Visio.Drawing.11">
                    <p:embed/>
                  </p:oleObj>
                </mc:Choice>
                <mc:Fallback>
                  <p:oleObj name="Visio" r:id="rId6" imgW="361976" imgH="151460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6716" y="1980040"/>
                          <a:ext cx="414115" cy="13243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개체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3785645"/>
                </p:ext>
              </p:extLst>
            </p:nvPr>
          </p:nvGraphicFramePr>
          <p:xfrm>
            <a:off x="6525060" y="2364928"/>
            <a:ext cx="396110" cy="1772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4" name="Visio" r:id="rId8" imgW="361976" imgH="1590854" progId="Visio.Drawing.11">
                    <p:embed/>
                  </p:oleObj>
                </mc:Choice>
                <mc:Fallback>
                  <p:oleObj name="Visio" r:id="rId8" imgW="361976" imgH="1590854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25060" y="2364928"/>
                          <a:ext cx="396110" cy="17724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개체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2813744"/>
                </p:ext>
              </p:extLst>
            </p:nvPr>
          </p:nvGraphicFramePr>
          <p:xfrm>
            <a:off x="3034088" y="3132360"/>
            <a:ext cx="412115" cy="16844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5" name="Visio" r:id="rId10" imgW="361976" imgH="1933351" progId="Visio.Drawing.11">
                    <p:embed/>
                  </p:oleObj>
                </mc:Choice>
                <mc:Fallback>
                  <p:oleObj name="Visio" r:id="rId10" imgW="361976" imgH="1933351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4088" y="3132360"/>
                          <a:ext cx="412115" cy="168446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개체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9072782"/>
                </p:ext>
              </p:extLst>
            </p:nvPr>
          </p:nvGraphicFramePr>
          <p:xfrm>
            <a:off x="5304720" y="3286404"/>
            <a:ext cx="412115" cy="1444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6" name="Visio" r:id="rId12" imgW="361976" imgH="1657417" progId="Visio.Drawing.11">
                    <p:embed/>
                  </p:oleObj>
                </mc:Choice>
                <mc:Fallback>
                  <p:oleObj name="Visio" r:id="rId12" imgW="361976" imgH="1657417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04720" y="3286404"/>
                          <a:ext cx="412115" cy="14444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개체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5887189"/>
                </p:ext>
              </p:extLst>
            </p:nvPr>
          </p:nvGraphicFramePr>
          <p:xfrm>
            <a:off x="1915776" y="2512188"/>
            <a:ext cx="396110" cy="1342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7" name="Visio" r:id="rId14" imgW="361976" imgH="1533368" progId="Visio.Drawing.11">
                    <p:embed/>
                  </p:oleObj>
                </mc:Choice>
                <mc:Fallback>
                  <p:oleObj name="Visio" r:id="rId14" imgW="361976" imgH="1533368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5776" y="2512188"/>
                          <a:ext cx="396110" cy="13423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개체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0444567"/>
                </p:ext>
              </p:extLst>
            </p:nvPr>
          </p:nvGraphicFramePr>
          <p:xfrm>
            <a:off x="3034088" y="1549921"/>
            <a:ext cx="412115" cy="1428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8" name="Visio" r:id="rId16" imgW="361976" imgH="1667099" progId="Visio.Drawing.11">
                    <p:embed/>
                  </p:oleObj>
                </mc:Choice>
                <mc:Fallback>
                  <p:oleObj name="Visio" r:id="rId16" imgW="361976" imgH="166709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4088" y="1549921"/>
                          <a:ext cx="412115" cy="14283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직사각형 21"/>
            <p:cNvSpPr/>
            <p:nvPr/>
          </p:nvSpPr>
          <p:spPr>
            <a:xfrm>
              <a:off x="7780686" y="1366744"/>
              <a:ext cx="792089" cy="406073"/>
            </a:xfrm>
            <a:prstGeom prst="rect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맑은 고딕"/>
                </a:rPr>
                <a:t>CH 1.</a:t>
              </a:r>
              <a:endParaRPr kumimoji="0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7780686" y="1772817"/>
              <a:ext cx="792089" cy="406073"/>
            </a:xfrm>
            <a:prstGeom prst="rect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맑은 고딕"/>
                </a:rPr>
                <a:t>CH 2.</a:t>
              </a:r>
              <a:endParaRPr kumimoji="0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7780686" y="2178888"/>
              <a:ext cx="792089" cy="406073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맑은 고딕"/>
                </a:rPr>
                <a:t>CH</a:t>
              </a:r>
              <a:r>
                <a:rPr kumimoji="0" lang="en-US" altLang="ko-KR" sz="14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맑은 고딕"/>
                </a:rPr>
                <a:t> 3.</a:t>
              </a:r>
              <a:endParaRPr kumimoji="0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18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85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is crucial technology for High Efficient WLAN.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To achieve </a:t>
            </a:r>
            <a:r>
              <a:rPr lang="en-US" altLang="ko-KR" sz="1800" dirty="0"/>
              <a:t>g</a:t>
            </a:r>
            <a:r>
              <a:rPr lang="en-US" altLang="ko-KR" sz="1800" dirty="0" smtClean="0"/>
              <a:t>oal of 802.11ax, we need to consider not only just adopting OFDMA but also discussing about dense AP and OBSS scenario.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for 802.11 should be designed under some considerations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Channel access </a:t>
            </a:r>
            <a:r>
              <a:rPr lang="en-US" altLang="ko-KR" sz="1400" dirty="0" smtClean="0"/>
              <a:t>technique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UL-OFDMA</a:t>
            </a:r>
            <a:endParaRPr lang="en-US" altLang="ko-KR" sz="14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Sub-band size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CCA thresholds for OFDMA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New control signaling to </a:t>
            </a:r>
            <a:r>
              <a:rPr lang="en-US" altLang="ko-KR" sz="1400" dirty="0" smtClean="0"/>
              <a:t>support OFDMA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Legacy supporting of OFDMA</a:t>
            </a:r>
            <a:endParaRPr lang="en-US" altLang="ko-KR" sz="1400" dirty="0" smtClean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High spectral frequency reuse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 smtClean="0"/>
              <a:t>Etc.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Because using wideband and OFDMA might decrease real world performance and efficiency in dense AP scenarios, we need to evaluate the performances and find solutions.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3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b="0" dirty="0">
                <a:solidFill>
                  <a:schemeClr val="tx1"/>
                </a:solidFill>
              </a:rPr>
              <a:t>IEEE 802.11-14/0165r1 , “802.11 HEW SG Proposed PAR”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b="0" dirty="0">
                <a:solidFill>
                  <a:schemeClr val="tx1"/>
                </a:solidFill>
              </a:rPr>
              <a:t>IEEE </a:t>
            </a:r>
            <a:r>
              <a:rPr lang="en-US" altLang="ko-KR" b="0" dirty="0" smtClean="0">
                <a:solidFill>
                  <a:schemeClr val="tx1"/>
                </a:solidFill>
              </a:rPr>
              <a:t>802.11-10/0317r1 </a:t>
            </a:r>
            <a:r>
              <a:rPr lang="en-US" altLang="ko-KR" b="0" dirty="0">
                <a:solidFill>
                  <a:schemeClr val="tx1"/>
                </a:solidFill>
              </a:rPr>
              <a:t>, “DL-OFDMA for Mixed Clients”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b="0" dirty="0">
                <a:solidFill>
                  <a:schemeClr val="tx1"/>
                </a:solidFill>
              </a:rPr>
              <a:t>IEEE </a:t>
            </a:r>
            <a:r>
              <a:rPr lang="en-US" altLang="ko-KR" b="0" dirty="0" smtClean="0">
                <a:solidFill>
                  <a:schemeClr val="tx1"/>
                </a:solidFill>
              </a:rPr>
              <a:t>802.11-13/1382r0 </a:t>
            </a:r>
            <a:r>
              <a:rPr lang="en-US" altLang="ko-KR" b="0" dirty="0">
                <a:solidFill>
                  <a:schemeClr val="tx1"/>
                </a:solidFill>
              </a:rPr>
              <a:t>, </a:t>
            </a:r>
            <a:r>
              <a:rPr lang="en-US" altLang="ko-KR" b="0" dirty="0" smtClean="0">
                <a:solidFill>
                  <a:schemeClr val="tx1"/>
                </a:solidFill>
              </a:rPr>
              <a:t>“</a:t>
            </a:r>
            <a:r>
              <a:rPr lang="en-US" altLang="ko-KR" b="0" dirty="0"/>
              <a:t>Discussion on OFDMA in HEW</a:t>
            </a:r>
            <a:r>
              <a:rPr lang="en-US" altLang="ko-KR" b="0" dirty="0" smtClean="0">
                <a:solidFill>
                  <a:schemeClr val="tx1"/>
                </a:solidFill>
              </a:rPr>
              <a:t>”</a:t>
            </a:r>
            <a:endParaRPr lang="en-US" altLang="ko-KR" b="0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b="0" dirty="0" smtClean="0">
                <a:solidFill>
                  <a:schemeClr val="tx1"/>
                </a:solidFill>
              </a:rPr>
              <a:t>IEEE 802.11-07/3000r2 , “</a:t>
            </a:r>
            <a:r>
              <a:rPr lang="en-US" altLang="ko-KR" b="0" dirty="0"/>
              <a:t>Simulation of 20 40 MHz CCA Unfairness</a:t>
            </a:r>
            <a:r>
              <a:rPr lang="en-US" altLang="ko-KR" b="0" dirty="0" smtClean="0">
                <a:solidFill>
                  <a:schemeClr val="tx1"/>
                </a:solidFill>
              </a:rPr>
              <a:t>”</a:t>
            </a:r>
            <a:endParaRPr lang="en-US" altLang="ko-KR" b="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Jinsoo Ahn, Yonsei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26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8617</TotalTime>
  <Words>768</Words>
  <Application>Microsoft Office PowerPoint</Application>
  <PresentationFormat>화면 슬라이드 쇼(4:3)</PresentationFormat>
  <Paragraphs>138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Office Theme</vt:lpstr>
      <vt:lpstr>Document</vt:lpstr>
      <vt:lpstr>Visio</vt:lpstr>
      <vt:lpstr>Discussion on OFDMA in IEEE 802.11ax</vt:lpstr>
      <vt:lpstr>Introduction</vt:lpstr>
      <vt:lpstr>Previous contributions on OFDMA</vt:lpstr>
      <vt:lpstr>Considerations on OFDMA</vt:lpstr>
      <vt:lpstr>Considerations on OFDMA</vt:lpstr>
      <vt:lpstr>Considerations on OFDMA</vt:lpstr>
      <vt:lpstr>Conclusion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admin</cp:lastModifiedBy>
  <cp:revision>281</cp:revision>
  <cp:lastPrinted>2014-05-08T01:30:37Z</cp:lastPrinted>
  <dcterms:created xsi:type="dcterms:W3CDTF">2014-04-14T10:59:07Z</dcterms:created>
  <dcterms:modified xsi:type="dcterms:W3CDTF">2014-07-16T14:58:10Z</dcterms:modified>
</cp:coreProperties>
</file>