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theme/theme4.xml" ContentType="application/vnd.openxmlformats-officedocument.them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comments/comment1.xml" ContentType="application/vnd.openxmlformats-officedocument.presentationml.comments+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69" r:id="rId3"/>
    <p:sldId id="257" r:id="rId4"/>
    <p:sldId id="296" r:id="rId5"/>
    <p:sldId id="439" r:id="rId6"/>
    <p:sldId id="440" r:id="rId7"/>
    <p:sldId id="272" r:id="rId8"/>
    <p:sldId id="416" r:id="rId9"/>
    <p:sldId id="417" r:id="rId10"/>
    <p:sldId id="418" r:id="rId11"/>
    <p:sldId id="419" r:id="rId12"/>
    <p:sldId id="42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81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8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solidFill>
                  <a:srgbClr val="000000"/>
                </a:solidFill>
              </a:rPr>
              <a:t>July 2014</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(KDTI)</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419EC3EA-5192-654C-B357-836151568C37}"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a:t>
            </a:r>
            <a:r>
              <a:rPr lang="en-US" altLang="ja-JP" sz="1800" b="1" dirty="0" smtClean="0"/>
              <a:t>0816-</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solidFill>
                  <a:srgbClr val="000000"/>
                </a:solidFill>
              </a:rPr>
              <a:t>July 2014</a:t>
            </a:r>
            <a:endParaRPr lang="en-US" dirty="0">
              <a:solidFill>
                <a:srgbClr val="000000"/>
              </a:solidFill>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solidFill>
                  <a:srgbClr val="000000"/>
                </a:solidFill>
              </a:rPr>
              <a:t>Hiroshi Mano (KDTI)</a:t>
            </a:r>
            <a:endParaRPr lang="en-US">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solidFill>
                  <a:srgbClr val="000000"/>
                </a:solidFill>
              </a:rPr>
              <a:t>Slide </a:t>
            </a:r>
            <a:fld id="{C27CBB8A-5920-C543-BE13-988F31577948}" type="slidenum">
              <a:rPr lang="en-US" altLang="ja-JP">
                <a:solidFill>
                  <a:srgbClr val="000000"/>
                </a:solidFill>
              </a:rPr>
              <a:pPr>
                <a:defRPr/>
              </a:pPr>
              <a:t>‹#›</a:t>
            </a:fld>
            <a:endParaRPr lang="en-US" altLang="ja-JP">
              <a:solidFill>
                <a:srgbClr val="000000"/>
              </a:solidFill>
            </a:endParaRPr>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solidFill>
                  <a:srgbClr val="000000"/>
                </a:solidFill>
              </a:rPr>
              <a:t>doc.: 11-</a:t>
            </a:r>
            <a:r>
              <a:rPr lang="en-US" altLang="ja-JP" sz="1800" b="1" dirty="0" smtClean="0">
                <a:solidFill>
                  <a:srgbClr val="000000"/>
                </a:solidFill>
              </a:rPr>
              <a:t>14-</a:t>
            </a:r>
            <a:r>
              <a:rPr lang="en-US" altLang="ja-JP" sz="1800" b="1" dirty="0" smtClean="0">
                <a:solidFill>
                  <a:srgbClr val="000000"/>
                </a:solidFill>
              </a:rPr>
              <a:t>0816r00</a:t>
            </a:r>
            <a:endParaRPr lang="en-US" altLang="ja-JP" sz="1800" b="1" dirty="0" smtClean="0">
              <a:solidFill>
                <a:srgbClr val="000000"/>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solidFill>
                <a:srgbClr val="000000"/>
              </a:solidFill>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solidFill>
                  <a:srgbClr val="000000"/>
                </a:solidFill>
                <a:latin typeface="Times New Roman" pitchFamily="18" charset="0"/>
              </a:rPr>
              <a:t>Agenda</a:t>
            </a:r>
            <a:endParaRPr lang="en-US" dirty="0">
              <a:solidFill>
                <a:srgbClr val="000000"/>
              </a:solidFill>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solidFill>
                <a:srgbClr val="000000"/>
              </a:solidFill>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solidFill>
                <a:srgbClr val="000000"/>
              </a:solidFill>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61"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July2014 San Diego</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Adhoc</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smtClean="0">
                <a:ea typeface="ＭＳ Ｐゴシック" pitchFamily="-84" charset="-128"/>
                <a:cs typeface="ＭＳ Ｐゴシック" pitchFamily="-84" charset="-128"/>
              </a:rPr>
              <a:t>-</a:t>
            </a:r>
            <a:r>
              <a:rPr lang="en-US" altLang="ja-JP" sz="2000" b="0" smtClean="0">
                <a:ea typeface="ＭＳ Ｐゴシック" pitchFamily="-84" charset="-128"/>
                <a:cs typeface="ＭＳ Ｐゴシック" pitchFamily="-84" charset="-128"/>
              </a:rPr>
              <a:t>07-11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2014,  San </a:t>
            </a:r>
            <a:r>
              <a:rPr lang="en-US" altLang="ja-JP" dirty="0" smtClean="0">
                <a:ea typeface="ＭＳ Ｐゴシック" pitchFamily="-84" charset="-128"/>
                <a:cs typeface="ＭＳ Ｐゴシック" pitchFamily="-84" charset="-128"/>
              </a:rPr>
              <a:t>Diego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July14th,  2014 – 08:00-10:00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Status Report of the  San Diego </a:t>
            </a:r>
            <a:r>
              <a:rPr lang="en-US" altLang="ja-JP" dirty="0" err="1" smtClean="0"/>
              <a:t>Adhoc</a:t>
            </a:r>
            <a:r>
              <a:rPr lang="en-US" altLang="ja-JP" dirty="0" smtClean="0"/>
              <a:t> meeting </a:t>
            </a:r>
          </a:p>
          <a:p>
            <a:r>
              <a:rPr lang="en-US" altLang="ja-JP" dirty="0" smtClean="0"/>
              <a:t>Comment resolution</a:t>
            </a:r>
          </a:p>
          <a:p>
            <a:r>
              <a:rPr lang="en-US" altLang="ja-JP" dirty="0" err="1" smtClean="0"/>
              <a:t>Adjorn</a:t>
            </a:r>
            <a:r>
              <a:rPr lang="en-US" altLang="ja-JP" dirty="0" smtClean="0"/>
              <a:t> </a:t>
            </a:r>
            <a:r>
              <a:rPr lang="en-US" altLang="ja-JP" dirty="0" err="1" smtClean="0"/>
              <a:t>Adhoc</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4</a:t>
            </a:fld>
            <a:endParaRPr lang="en-US" altLang="ja-JP"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206958" cy="5303519"/>
        </p:xfrm>
        <a:graphic>
          <a:graphicData uri="http://schemas.openxmlformats.org/drawingml/2006/table">
            <a:tbl>
              <a:tblPr firstRow="1" bandRow="1">
                <a:tableStyleId>{5C22544A-7EE6-4342-B048-85BDC9FD1C3A}</a:tableStyleId>
              </a:tblPr>
              <a:tblGrid>
                <a:gridCol w="1539445"/>
                <a:gridCol w="1598929"/>
                <a:gridCol w="1259591"/>
                <a:gridCol w="1706880"/>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c>
                  <a:txBody>
                    <a:bodyPr/>
                    <a:lstStyle/>
                    <a:p>
                      <a:r>
                        <a:rPr lang="en-US" altLang="ja-JP" dirty="0" smtClean="0">
                          <a:solidFill>
                            <a:srgbClr val="FF0000"/>
                          </a:solidFill>
                        </a:rPr>
                        <a:t>San Diego</a:t>
                      </a:r>
                      <a:br>
                        <a:rPr lang="en-US" altLang="ja-JP" dirty="0" smtClean="0">
                          <a:solidFill>
                            <a:srgbClr val="FF0000"/>
                          </a:solidFill>
                        </a:rPr>
                      </a:br>
                      <a:r>
                        <a:rPr lang="en-US" altLang="ja-JP" dirty="0" err="1" smtClean="0">
                          <a:solidFill>
                            <a:srgbClr val="FF0000"/>
                          </a:solidFill>
                        </a:rPr>
                        <a:t>Adhoc</a:t>
                      </a:r>
                      <a:r>
                        <a:rPr lang="en-US" altLang="ja-JP" baseline="0" dirty="0" smtClean="0">
                          <a:solidFill>
                            <a:srgbClr val="FF0000"/>
                          </a:solidFill>
                        </a:rPr>
                        <a:t> </a:t>
                      </a:r>
                      <a:endParaRPr lang="ja-JP" altLang="en-US" dirty="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Jeongki</a:t>
                      </a:r>
                      <a:r>
                        <a:rPr kumimoji="1" lang="en-US" altLang="ja-JP" dirty="0" smtClean="0">
                          <a:solidFill>
                            <a:srgbClr val="FF0000"/>
                          </a:solidFill>
                        </a:rPr>
                        <a:t> Kim</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a:t>
                      </a:r>
                      <a:r>
                        <a:rPr kumimoji="1" lang="en-US" altLang="ja-JP" dirty="0" err="1" smtClean="0"/>
                        <a:t>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Lin </a:t>
                      </a:r>
                      <a:r>
                        <a:rPr kumimoji="1" lang="en-US" altLang="ja-JP" dirty="0" err="1" smtClean="0">
                          <a:solidFill>
                            <a:srgbClr val="FF0000"/>
                          </a:solidFill>
                        </a:rPr>
                        <a:t>Cai</a:t>
                      </a:r>
                      <a:endParaRPr kumimoji="1" lang="ja-JP" altLang="en-US" dirty="0" smtClean="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Abraham</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George </a:t>
                      </a:r>
                      <a:r>
                        <a:rPr kumimoji="1" lang="en-US" altLang="ja-JP" dirty="0" err="1" smtClean="0">
                          <a:solidFill>
                            <a:srgbClr val="FF0000"/>
                          </a:solidFill>
                        </a:rPr>
                        <a:t>Calcev</a:t>
                      </a:r>
                      <a:endParaRPr kumimoji="1" lang="ja-JP" altLang="en-US" dirty="0" smtClean="0">
                        <a:solidFill>
                          <a:srgbClr val="FF0000"/>
                        </a:solidFill>
                      </a:endParaRPr>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Mark Rison</a:t>
                      </a:r>
                      <a:endParaRPr kumimoji="1" lang="ja-JP" altLang="en-US" dirty="0" smtClean="0">
                        <a:solidFill>
                          <a:srgbClr val="FF0000"/>
                        </a:solidFill>
                      </a:endParaRPr>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t>
                      </a:r>
                      <a:r>
                        <a:rPr kumimoji="1" lang="en-US" altLang="ja-JP" dirty="0" err="1" smtClean="0">
                          <a:solidFill>
                            <a:srgbClr val="FF0000"/>
                          </a:solidFill>
                        </a:rPr>
                        <a:t>Pandey</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Peter Yee</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rgbClr val="FF0000"/>
                        </a:solidFill>
                      </a:endParaRPr>
                    </a:p>
                  </a:txBody>
                  <a:tcPr/>
                </a:tc>
                <a:tc>
                  <a:txBody>
                    <a:bodyPr/>
                    <a:lstStyle/>
                    <a:p>
                      <a:endParaRPr lang="ja-JP" altLang="en-US"/>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Jason Lee</a:t>
                      </a:r>
                      <a:endParaRPr kumimoji="1" lang="ja-JP" altLang="en-US" dirty="0" smtClean="0">
                        <a:solidFill>
                          <a:srgbClr val="FF0000"/>
                        </a:solidFill>
                      </a:endParaRPr>
                    </a:p>
                    <a:p>
                      <a:endParaRPr kumimoji="1" lang="ja-JP" altLang="en-US" dirty="0">
                        <a:solidFill>
                          <a:srgbClr val="FF0000"/>
                        </a:solidFill>
                      </a:endParaRPr>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c>
                  <a:txBody>
                    <a:bodyPr/>
                    <a:lstStyle/>
                    <a:p>
                      <a:endParaRPr lang="ja-JP" altLang="en-US" dirty="0"/>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solidFill>
                  <a:srgbClr val="000000"/>
                </a:solidFill>
              </a:rPr>
              <a:t>July 2014</a:t>
            </a:r>
            <a:endParaRPr lang="en-US" dirty="0">
              <a:solidFill>
                <a:srgbClr val="000000"/>
              </a:solidFill>
            </a:endParaRPr>
          </a:p>
        </p:txBody>
      </p:sp>
      <p:sp>
        <p:nvSpPr>
          <p:cNvPr id="5" name="フッター プレースホルダ 4"/>
          <p:cNvSpPr>
            <a:spLocks noGrp="1"/>
          </p:cNvSpPr>
          <p:nvPr>
            <p:ph type="ftr" sz="quarter" idx="11"/>
          </p:nvPr>
        </p:nvSpPr>
        <p:spPr/>
        <p:txBody>
          <a:bodyPr/>
          <a:lstStyle/>
          <a:p>
            <a:pPr>
              <a:defRPr/>
            </a:pPr>
            <a:r>
              <a:rPr lang="en-US" altLang="ja-JP" smtClean="0">
                <a:solidFill>
                  <a:srgbClr val="000000"/>
                </a:solidFill>
              </a:rPr>
              <a:t>Hiroshi Mano (KDTI)</a:t>
            </a:r>
            <a:endParaRPr lang="en-US">
              <a:solidFill>
                <a:srgbClr val="000000"/>
              </a:solidFill>
            </a:endParaRPr>
          </a:p>
        </p:txBody>
      </p:sp>
      <p:sp>
        <p:nvSpPr>
          <p:cNvPr id="6" name="スライド番号プレースホルダ 5"/>
          <p:cNvSpPr>
            <a:spLocks noGrp="1"/>
          </p:cNvSpPr>
          <p:nvPr>
            <p:ph type="sldNum" sz="quarter" idx="12"/>
          </p:nvPr>
        </p:nvSpPr>
        <p:spPr/>
        <p:txBody>
          <a:bodyPr/>
          <a:lstStyle/>
          <a:p>
            <a:pPr>
              <a:defRPr/>
            </a:pPr>
            <a:r>
              <a:rPr lang="en-US" altLang="ja-JP" dirty="0" smtClean="0">
                <a:solidFill>
                  <a:srgbClr val="000000"/>
                </a:solidFill>
              </a:rPr>
              <a:t>Slide </a:t>
            </a:r>
            <a:fld id="{E275D85B-EEFE-A142-B02B-B9A3C4542434}" type="slidenum">
              <a:rPr lang="en-US" altLang="ja-JP" smtClean="0">
                <a:solidFill>
                  <a:srgbClr val="000000"/>
                </a:solidFill>
              </a:rPr>
              <a:pPr>
                <a:defRPr/>
              </a:pPr>
              <a:t>5</a:t>
            </a:fld>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24523</TotalTime>
  <Words>1507</Words>
  <Application>Microsoft Macintosh PowerPoint</Application>
  <PresentationFormat>画面に合わせる (4:3)</PresentationFormat>
  <Paragraphs>181</Paragraphs>
  <Slides>11</Slides>
  <Notes>5</Notes>
  <HiddenSlides>0</HiddenSlides>
  <MMClips>0</MMClips>
  <ScaleCrop>false</ScaleCrop>
  <HeadingPairs>
    <vt:vector size="4" baseType="variant">
      <vt:variant>
        <vt:lpstr>デザイン テンプレート</vt:lpstr>
      </vt:variant>
      <vt:variant>
        <vt:i4>2</vt:i4>
      </vt:variant>
      <vt:variant>
        <vt:lpstr>スライド タイトル</vt:lpstr>
      </vt:variant>
      <vt:variant>
        <vt:i4>11</vt:i4>
      </vt:variant>
    </vt:vector>
  </HeadingPairs>
  <TitlesOfParts>
    <vt:vector size="13" baseType="lpstr">
      <vt:lpstr>802-11-Submission</vt:lpstr>
      <vt:lpstr>1_802-11-Submission</vt:lpstr>
      <vt:lpstr>IEEE 802.11ai Fast Initial Link Setup  Agenda for July2014 San Diego Adhoc</vt:lpstr>
      <vt:lpstr>Abstract</vt:lpstr>
      <vt:lpstr>Meeting Protocol</vt:lpstr>
      <vt:lpstr>Agenda (Adhoc) Monday July14th,  2014 – 08:00-10:00</vt:lpstr>
      <vt:lpstr>Teleconference schedule</vt:lpstr>
      <vt:lpstr>Administrative Items</vt:lpstr>
      <vt:lpstr>Participants, Patents, and Duty to Inform</vt:lpstr>
      <vt:lpstr>Patent Related Links</vt:lpstr>
      <vt:lpstr>Call for Potentially Essential Patents</vt:lpstr>
      <vt:lpstr>Other Guidelines for IEEE WG Meetings</vt:lpstr>
      <vt:lpstr>Current Procedures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508</cp:revision>
  <cp:lastPrinted>1998-02-10T13:28:06Z</cp:lastPrinted>
  <dcterms:created xsi:type="dcterms:W3CDTF">2014-07-10T15:19:22Z</dcterms:created>
  <dcterms:modified xsi:type="dcterms:W3CDTF">2014-07-10T15:24:44Z</dcterms:modified>
  <cp:category/>
</cp:coreProperties>
</file>