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1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6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802.11-14/0808r0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.fcc.gov/Daily_Releases/Daily_Business/2014/db0401/FCC-14-30A1.pdf" TargetMode="External"/><Relationship Id="rId7" Type="http://schemas.openxmlformats.org/officeDocument/2006/relationships/hyperlink" Target="http://transition.fcc.gov/Daily_Releases/Daily_Business/2014/db0711/DA-14-981A1.pdf" TargetMode="External"/><Relationship Id="rId2" Type="http://schemas.openxmlformats.org/officeDocument/2006/relationships/hyperlink" Target="http://transition.fcc.gov/Daily_Releases/Daily_Business/2013/db1126/FCC-13-147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75-00-0reg-dsrc-tt-activities-mar-may-2014.ppt" TargetMode="External"/><Relationship Id="rId5" Type="http://schemas.openxmlformats.org/officeDocument/2006/relationships/hyperlink" Target="http://stakeholders.ofcom.org.uk/binaries/consultations/pssr-2014/summary/pssr.pdf" TargetMode="External"/><Relationship Id="rId4" Type="http://schemas.openxmlformats.org/officeDocument/2006/relationships/hyperlink" Target="http://transition.fcc.gov/Daily_Releases/Daily_Business/2014/db0425/FCC-14-49A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802.11 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Diego </a:t>
            </a:r>
            <a:r>
              <a:rPr lang="en-US" sz="2800" dirty="0">
                <a:latin typeface="Times New Roman" charset="0"/>
              </a:rPr>
              <a:t>Closing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2014-07-18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Jul</a:t>
            </a:r>
            <a:r>
              <a:rPr lang="en-US" dirty="0" smtClean="0">
                <a:latin typeface="Times New Roman" charset="0"/>
              </a:rPr>
              <a:t>y </a:t>
            </a:r>
            <a:r>
              <a:rPr lang="en-US" dirty="0" smtClean="0">
                <a:latin typeface="Times New Roman" charset="0"/>
              </a:rPr>
              <a:t>2014 </a:t>
            </a:r>
            <a:r>
              <a:rPr lang="en-US" dirty="0">
                <a:latin typeface="Times New Roman" charset="0"/>
              </a:rPr>
              <a:t>IEEE 802.11 Regulatory Standing Committee meeting in </a:t>
            </a:r>
            <a:r>
              <a:rPr lang="en-US" dirty="0" smtClean="0">
                <a:latin typeface="Times New Roman" charset="0"/>
              </a:rPr>
              <a:t>San Diego.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Introduction – just expanded to add 802.15</a:t>
            </a:r>
            <a:endParaRPr lang="en-US" altLang="en-US" sz="2800" dirty="0"/>
          </a:p>
          <a:p>
            <a:pPr eaLnBrk="1" hangingPunct="1"/>
            <a:r>
              <a:rPr lang="en-US" altLang="en-US" sz="2800" dirty="0" smtClean="0"/>
              <a:t>Regulatory </a:t>
            </a:r>
            <a:r>
              <a:rPr lang="en-US" altLang="en-US" sz="2800" dirty="0"/>
              <a:t>summaries</a:t>
            </a:r>
          </a:p>
          <a:p>
            <a:pPr eaLnBrk="1" hangingPunct="1"/>
            <a:r>
              <a:rPr lang="en-US" altLang="en-US" sz="2800" dirty="0"/>
              <a:t>[Potential] Action items</a:t>
            </a:r>
          </a:p>
          <a:p>
            <a:pPr eaLnBrk="1" hangingPunct="1"/>
            <a:r>
              <a:rPr lang="en-US" altLang="en-US" sz="2800" dirty="0"/>
              <a:t>DSRC </a:t>
            </a:r>
            <a:r>
              <a:rPr lang="en-US" altLang="en-US" sz="2800" dirty="0" smtClean="0"/>
              <a:t>Coexistence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latin typeface="Times New Roman" charset="0"/>
                <a:ea typeface="MS PGothic" charset="0"/>
              </a:rPr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Times New Roman" charset="0"/>
              </a:rPr>
              <a:t>Regulatory </a:t>
            </a:r>
            <a:r>
              <a:rPr lang="en-US" sz="2000" dirty="0">
                <a:latin typeface="Times New Roman" charset="0"/>
              </a:rPr>
              <a:t>summaries</a:t>
            </a:r>
          </a:p>
          <a:p>
            <a:pPr lvl="1" eaLnBrk="1" hangingPunct="1"/>
            <a:r>
              <a:rPr lang="en-US" sz="1800" b="1" dirty="0" smtClean="0">
                <a:latin typeface="Times New Roman" charset="0"/>
              </a:rPr>
              <a:t>Asia</a:t>
            </a:r>
          </a:p>
          <a:p>
            <a:pPr lvl="2" eaLnBrk="1" hangingPunct="1"/>
            <a:r>
              <a:rPr lang="en-US" sz="1400" dirty="0" smtClean="0">
                <a:latin typeface="Times New Roman" charset="0"/>
              </a:rPr>
              <a:t>Japan </a:t>
            </a:r>
            <a:r>
              <a:rPr lang="en-US" sz="1400" dirty="0" smtClean="0">
                <a:latin typeface="Times New Roman" charset="0"/>
              </a:rPr>
              <a:t>5.1 GHz band</a:t>
            </a:r>
            <a:endParaRPr lang="en-US" sz="1400" dirty="0">
              <a:latin typeface="Times New Roman" charset="0"/>
            </a:endParaRPr>
          </a:p>
          <a:p>
            <a:pPr lvl="1"/>
            <a:r>
              <a:rPr lang="en-US" sz="1800" b="1" dirty="0" smtClean="0">
                <a:latin typeface="Times New Roman" charset="0"/>
              </a:rPr>
              <a:t>EU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PSSR consultation results (responses just now posted)</a:t>
            </a:r>
          </a:p>
          <a:p>
            <a:pPr lvl="2"/>
            <a:r>
              <a:rPr lang="en-US" altLang="en-US" sz="1400" dirty="0"/>
              <a:t>EN 300 328 </a:t>
            </a:r>
            <a:r>
              <a:rPr lang="en-US" altLang="en-US" sz="1400" dirty="0" smtClean="0"/>
              <a:t>v1.9.1</a:t>
            </a:r>
          </a:p>
          <a:p>
            <a:pPr lvl="2"/>
            <a:r>
              <a:rPr lang="en-US" altLang="en-US" sz="1400" dirty="0" smtClean="0"/>
              <a:t>TVWS </a:t>
            </a:r>
            <a:r>
              <a:rPr lang="en-US" altLang="en-US" sz="1400" dirty="0"/>
              <a:t>Report to ECC from WG </a:t>
            </a:r>
            <a:r>
              <a:rPr lang="en-US" altLang="en-US" sz="1400" dirty="0" smtClean="0"/>
              <a:t>FM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WRC-15 Preparation </a:t>
            </a:r>
            <a:r>
              <a:rPr lang="en-US" altLang="en-US" sz="1400" dirty="0" smtClean="0"/>
              <a:t>consultation</a:t>
            </a:r>
          </a:p>
          <a:p>
            <a:pPr lvl="2"/>
            <a:r>
              <a:rPr lang="en-US" altLang="en-US" sz="1400" dirty="0" smtClean="0"/>
              <a:t>Ofcom </a:t>
            </a:r>
            <a:r>
              <a:rPr lang="en-US" altLang="en-US" sz="1400" dirty="0"/>
              <a:t>TVWS trial </a:t>
            </a:r>
            <a:r>
              <a:rPr lang="en-US" altLang="en-US" sz="1400" dirty="0" smtClean="0"/>
              <a:t>extension, and SE24 </a:t>
            </a:r>
            <a:r>
              <a:rPr lang="en-US" altLang="en-US" sz="1400" dirty="0"/>
              <a:t>WI52 on sharing in 5725-5925 </a:t>
            </a:r>
            <a:r>
              <a:rPr lang="en-US" altLang="en-US" sz="1400" dirty="0" smtClean="0"/>
              <a:t>MHz</a:t>
            </a:r>
            <a:endParaRPr lang="en-US" dirty="0">
              <a:latin typeface="Times New Roman" charset="0"/>
            </a:endParaRPr>
          </a:p>
          <a:p>
            <a:pPr lvl="1" eaLnBrk="1" hangingPunct="1"/>
            <a:r>
              <a:rPr lang="en-US" sz="1800" b="1" dirty="0" smtClean="0">
                <a:latin typeface="Times New Roman" charset="0"/>
              </a:rPr>
              <a:t>North </a:t>
            </a:r>
            <a:r>
              <a:rPr lang="en-US" sz="1800" b="1" dirty="0" smtClean="0">
                <a:latin typeface="Times New Roman" charset="0"/>
              </a:rPr>
              <a:t>America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Globalstar NPRM Reply Comments [due June 4]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NPRM 13-22 – R&amp;O (FCC 14-30)</a:t>
            </a:r>
          </a:p>
          <a:p>
            <a:pPr lvl="3" eaLnBrk="1" hangingPunct="1">
              <a:spcBef>
                <a:spcPct val="0"/>
              </a:spcBef>
            </a:pPr>
            <a:r>
              <a:rPr lang="en-US" altLang="en-US" sz="1400" dirty="0"/>
              <a:t>Many Ex </a:t>
            </a:r>
            <a:r>
              <a:rPr lang="en-US" altLang="en-US" sz="1400" dirty="0" err="1"/>
              <a:t>Partes</a:t>
            </a:r>
            <a:r>
              <a:rPr lang="en-US" altLang="en-US" sz="1400" dirty="0"/>
              <a:t> from WISPs</a:t>
            </a:r>
          </a:p>
          <a:p>
            <a:pPr lvl="3" eaLnBrk="1" hangingPunct="1">
              <a:spcBef>
                <a:spcPct val="0"/>
              </a:spcBef>
            </a:pPr>
            <a:r>
              <a:rPr lang="en-US" altLang="en-US" sz="1400" dirty="0"/>
              <a:t>Prep for WRC15 complete(?)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FCC 3.5 GHz FNPRM [Comments were due July 14]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1600" dirty="0"/>
              <a:t>FCC/NTIA “Model City</a:t>
            </a:r>
            <a:r>
              <a:rPr lang="en-US" altLang="en-US" sz="1600" dirty="0" smtClean="0"/>
              <a:t>”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DSRC Coexistence Tiger Team update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No action items</a:t>
            </a:r>
            <a:endParaRPr lang="en-US" sz="20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Regulatory SC</a:t>
            </a:r>
          </a:p>
          <a:p>
            <a:pPr lvl="1"/>
            <a:r>
              <a:rPr lang="en-US" dirty="0">
                <a:latin typeface="Times New Roman" charset="0"/>
              </a:rPr>
              <a:t>Bi-weekly on Thursdays, 12:30 to </a:t>
            </a:r>
            <a:r>
              <a:rPr lang="en-US" dirty="0" smtClean="0">
                <a:latin typeface="Times New Roman" charset="0"/>
              </a:rPr>
              <a:t>13:30 </a:t>
            </a:r>
            <a:r>
              <a:rPr lang="en-US" dirty="0">
                <a:latin typeface="Times New Roman" charset="0"/>
              </a:rPr>
              <a:t>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DSRC </a:t>
            </a:r>
            <a:r>
              <a:rPr lang="en-US" dirty="0">
                <a:latin typeface="Times New Roman" charset="0"/>
              </a:rPr>
              <a:t>Coexistence Tiger Team</a:t>
            </a:r>
          </a:p>
          <a:p>
            <a:pPr lvl="1"/>
            <a:r>
              <a:rPr lang="en-US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Globalstar TLPS NPRM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2"/>
              </a:rPr>
              <a:t>http://transition.fcc.gov/Daily_Releases/Daily_Business/2013/db1126/FCC-13-147A1.pdf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5 GHz R&amp;O FCC 14-30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3"/>
              </a:rPr>
              <a:t>http://transition.fcc.gov/Daily_Releases/Daily_Business/2014/db0401/FCC-14-30A1.pdf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 3.5 GHz band FNPRM</a:t>
            </a:r>
            <a:r>
              <a:rPr lang="en-US" altLang="en-US" b="1" dirty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4"/>
              </a:rPr>
              <a:t>http://transition.fcc.gov/Daily_Releases/Daily_Business/2014/db0425/FCC-14-49A1.pdf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Ofcom Public Sector Spectrum Release consultation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5"/>
              </a:rPr>
              <a:t>http://stakeholders.ofcom.org.uk/binaries/consultations/pssr-2014/summary/pssr.pdf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DSRC Coexistence Tiger Team update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6"/>
              </a:rPr>
              <a:t>https://mentor.ieee.org/802.11/dcn/14/11-14-0675-00-0reg-dsrc-tt-activities-mar-may-2014.ppt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FCC/NTIA Model City Initiative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>
                <a:hlinkClick r:id="rId7"/>
              </a:rPr>
              <a:t>http://transition.fcc.gov/Daily_Releases/Daily_Business/2014/db0711/DA-14-981A1.pdf</a:t>
            </a:r>
            <a:r>
              <a:rPr lang="en-US" altLang="en-US" sz="1400"/>
              <a:t>  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31146</TotalTime>
  <Words>301</Words>
  <Application>Microsoft Office PowerPoint</Application>
  <PresentationFormat>On-screen Show (4:3)</PresentationFormat>
  <Paragraphs>77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 Regulatory SC San Diego Closing Report</vt:lpstr>
      <vt:lpstr>Abstract</vt:lpstr>
      <vt:lpstr>Agenda</vt:lpstr>
      <vt:lpstr>Accomplishments</vt:lpstr>
      <vt:lpstr>Teleconferences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1204</cp:revision>
  <cp:lastPrinted>1998-02-10T13:28:06Z</cp:lastPrinted>
  <dcterms:created xsi:type="dcterms:W3CDTF">2009-04-21T18:18:19Z</dcterms:created>
  <dcterms:modified xsi:type="dcterms:W3CDTF">2014-07-17T20:53:47Z</dcterms:modified>
</cp:coreProperties>
</file>