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333" r:id="rId3"/>
    <p:sldId id="257" r:id="rId4"/>
    <p:sldId id="270" r:id="rId5"/>
    <p:sldId id="272" r:id="rId6"/>
    <p:sldId id="318" r:id="rId7"/>
    <p:sldId id="277" r:id="rId8"/>
    <p:sldId id="271" r:id="rId9"/>
    <p:sldId id="387" r:id="rId10"/>
    <p:sldId id="382" r:id="rId11"/>
    <p:sldId id="365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1" autoAdjust="0"/>
    <p:restoredTop sz="94660"/>
  </p:normalViewPr>
  <p:slideViewPr>
    <p:cSldViewPr>
      <p:cViewPr varScale="1">
        <p:scale>
          <a:sx n="97" d="100"/>
          <a:sy n="97" d="100"/>
        </p:scale>
        <p:origin x="389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7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06A111-3D0A-8449-B2A4-454FA6898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99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ED03A58-9A32-7848-BBA2-4FDB97DE7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551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E9B7ABD-1264-BF48-A5A9-DF76AE77D73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957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A5BEB01-4864-5A48-B4CA-4BDCFEA59173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008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GB"/>
              <a:t>doc.: IEEE 802.11-12/0675r0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754063" cy="215900"/>
          </a:xfrm>
        </p:spPr>
        <p:txBody>
          <a:bodyPr/>
          <a:lstStyle/>
          <a:p>
            <a:pPr>
              <a:defRPr/>
            </a:pPr>
            <a:r>
              <a:rPr lang="en-GB"/>
              <a:t>May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57625" y="8985250"/>
            <a:ext cx="2424113" cy="184150"/>
          </a:xfrm>
        </p:spPr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77540FED-41C2-B745-9E94-7EC8C43C3DBC}" type="slidenum">
              <a:rPr lang="en-GB"/>
              <a:pPr/>
              <a:t>5</a:t>
            </a:fld>
            <a:endParaRPr lang="en-GB"/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562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677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3CABB-AEB6-2843-89A9-165B7EA6D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06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04233B-205D-2147-9689-0F1735FB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C425D-5629-B14B-B274-E986E8AF1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0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7AC0-1C5B-C947-BF70-E7CDA4870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0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94B9B-010D-7B47-A253-D3BC948D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38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3394-6018-BB4E-82BB-E505EA13A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1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D419E-3D71-E145-B1BB-7C2F202DA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9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03FB-1C5C-0C4E-ACFE-3CBCFC317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7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3B44-FF9E-6C43-A2CC-36B902F2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1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ABA0-A9BD-3643-A866-6D6F2A816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40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FEE24-7071-4149-B42D-D015CB6C9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7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D63A97-F084-7E4F-8ACE-C1C5A3479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62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952E-BC7F-454B-A78F-5CF738186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6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9BD5-8EAF-D04E-B08A-279D9B16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1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34B3-AEF7-844A-B544-03624F748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0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5753CD-D494-5B47-86E7-8892F3D67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093DB8-367A-D44F-B5E3-9DE8FCFBA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6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FF9CB-E333-7147-A9E1-25D3DA757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3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C5EA0C-B51E-BD44-8CBC-D03279828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DC355B-44DF-6C43-94AD-0B374DD75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4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F987F1-C88E-A248-919F-24B44E585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8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B903F2-9BD4-834A-9746-5CF90C99E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29C350E-6DA4-1948-AEA6-37283C0D1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513" y="333375"/>
            <a:ext cx="32908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802.11-14/0789r1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0788082D-04D4-174A-A8C0-F746EAC21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cclesi@cisco.com" TargetMode="External"/><Relationship Id="rId5" Type="http://schemas.openxmlformats.org/officeDocument/2006/relationships/hyperlink" Target="https://mentor.ieee.org/802.11/public-file/07/11-07-0360-04-0000-802-11-policies-and-procedures.doc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Rich Kennedy,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IEEE 802.11 Regulatory SC</a:t>
            </a:r>
            <a:br>
              <a:rPr lang="en-US" dirty="0">
                <a:latin typeface="Times New Roman" charset="0"/>
              </a:rPr>
            </a:br>
            <a:r>
              <a:rPr lang="en-US" i="1" dirty="0" smtClean="0">
                <a:latin typeface="Times New Roman" charset="0"/>
              </a:rPr>
              <a:t>DRAFT</a:t>
            </a:r>
            <a:r>
              <a:rPr lang="en-US" dirty="0" smtClean="0">
                <a:latin typeface="Times New Roman" charset="0"/>
              </a:rPr>
              <a:t> Teleconference </a:t>
            </a:r>
            <a:r>
              <a:rPr lang="en-US" dirty="0">
                <a:latin typeface="Times New Roman" charset="0"/>
              </a:rPr>
              <a:t>Plan and Agenda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2014-07-03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162255"/>
              </p:ext>
            </p:extLst>
          </p:nvPr>
        </p:nvGraphicFramePr>
        <p:xfrm>
          <a:off x="533400" y="3292475"/>
          <a:ext cx="8181975" cy="238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29" name="Document" r:id="rId4" imgW="8636000" imgH="2514600" progId="Word.Document.8">
                  <p:embed/>
                </p:oleObj>
              </mc:Choice>
              <mc:Fallback>
                <p:oleObj name="Document" r:id="rId4" imgW="86360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92475"/>
                        <a:ext cx="8181975" cy="238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Any Other Actual Business</a:t>
            </a:r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charset="0"/>
              </a:rPr>
              <a:t>EN 300 328 v1.9.1 </a:t>
            </a:r>
            <a:endParaRPr lang="en-US" dirty="0">
              <a:latin typeface="Times New Roman" charset="0"/>
            </a:endParaRPr>
          </a:p>
          <a:p>
            <a:pPr lvl="1"/>
            <a:r>
              <a:rPr lang="en-GB" dirty="0" smtClean="0"/>
              <a:t>“Main </a:t>
            </a:r>
            <a:r>
              <a:rPr lang="en-GB" dirty="0"/>
              <a:t>EN 300 </a:t>
            </a:r>
            <a:r>
              <a:rPr lang="en-GB" dirty="0" smtClean="0"/>
              <a:t>328</a:t>
            </a:r>
            <a:r>
              <a:rPr lang="en-GB" dirty="0" smtClean="0"/>
              <a:t> </a:t>
            </a:r>
            <a:r>
              <a:rPr lang="en-GB" dirty="0"/>
              <a:t>v 1.9.1 news is that there is a new para about partial bandwidth </a:t>
            </a:r>
            <a:r>
              <a:rPr lang="en-GB" dirty="0" smtClean="0"/>
              <a:t>use…” –Jens </a:t>
            </a:r>
            <a:r>
              <a:rPr lang="en-GB" dirty="0" err="1" smtClean="0"/>
              <a:t>Tingleff</a:t>
            </a:r>
            <a:endParaRPr lang="en-US" dirty="0" smtClean="0">
              <a:latin typeface="Times New Roman" charset="0"/>
            </a:endParaRPr>
          </a:p>
          <a:p>
            <a:r>
              <a:rPr lang="en-US" dirty="0" smtClean="0">
                <a:latin typeface="Times New Roman" charset="0"/>
              </a:rPr>
              <a:t>EN 301 598 published</a:t>
            </a:r>
            <a:endParaRPr lang="en-US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Times New Roman" charset="0"/>
              </a:rPr>
              <a:t>Abstract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plan for the </a:t>
            </a:r>
            <a:r>
              <a:rPr lang="en-US" dirty="0" smtClean="0">
                <a:latin typeface="Times New Roman" charset="0"/>
              </a:rPr>
              <a:t>July 3, </a:t>
            </a:r>
            <a:r>
              <a:rPr lang="en-US" dirty="0">
                <a:latin typeface="Times New Roman" charset="0"/>
              </a:rPr>
              <a:t>2014 IEEE 802.11 Regulatory Standing Committee teleconference.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Assign a recording secretary</a:t>
            </a:r>
            <a:endParaRPr lang="en-US" sz="2000" dirty="0">
              <a:latin typeface="Times New Roman" charset="0"/>
            </a:endParaRPr>
          </a:p>
          <a:p>
            <a:pPr eaLnBrk="1" hangingPunct="1"/>
            <a:r>
              <a:rPr lang="en-US" dirty="0">
                <a:latin typeface="Times New Roman" charset="0"/>
              </a:rPr>
              <a:t>Administrative items 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Open items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FCC 3.5 GHz FNPRM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WG SE24 5725-5925 MHz sharing studies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CEPT FM53 TVWS report 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Other </a:t>
            </a:r>
            <a:r>
              <a:rPr lang="en-US" dirty="0">
                <a:latin typeface="Times New Roman" charset="0"/>
              </a:rPr>
              <a:t>regulatory updates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AOB</a:t>
            </a:r>
            <a:endParaRPr lang="en-US" dirty="0">
              <a:latin typeface="Times New Roman" charset="0"/>
            </a:endParaRPr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802.11 Working Group Policies and Procedures - </a:t>
            </a:r>
            <a:r>
              <a:rPr lang="en-US" sz="1800" u="sng" kern="1600" spc="-100" dirty="0" smtClean="0">
                <a:hlinkClick r:id="rId5"/>
              </a:rPr>
              <a:t>https://mentor.ieee.org/802.11/public-file/07/11-07-0360-04-0000-802-11-policies-and-procedures.doc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Chair and Secretary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</a:t>
            </a:r>
            <a:r>
              <a:rPr lang="en-US" sz="1800" dirty="0" err="1" smtClean="0"/>
              <a:t>MediaTek</a:t>
            </a:r>
            <a:r>
              <a:rPr lang="en-US" sz="1800" dirty="0" smtClean="0"/>
              <a:t>)</a:t>
            </a:r>
          </a:p>
          <a:p>
            <a:pPr lvl="1" eaLnBrk="1" hangingPunct="1">
              <a:defRPr/>
            </a:pPr>
            <a:r>
              <a:rPr lang="en-US" sz="1800" dirty="0" smtClean="0"/>
              <a:t>Peter will act as Recording Secretary</a:t>
            </a:r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Please send an email to the addresses below to have your attendance recorded</a:t>
            </a:r>
          </a:p>
          <a:p>
            <a:pPr lvl="1" eaLnBrk="1" hangingPunct="1">
              <a:defRPr/>
            </a:pPr>
            <a:r>
              <a:rPr lang="en-US" sz="1600" dirty="0" smtClean="0"/>
              <a:t>rkennedy1000@gmail.com</a:t>
            </a:r>
          </a:p>
          <a:p>
            <a:pPr lvl="1" eaLnBrk="1" hangingPunct="1">
              <a:defRPr/>
            </a:pPr>
            <a:r>
              <a:rPr lang="en-US" sz="1600" dirty="0" smtClean="0">
                <a:hlinkClick r:id="rId6"/>
              </a:rPr>
              <a:t>pecclesi@cisco.com</a:t>
            </a:r>
            <a:r>
              <a:rPr lang="en-US" sz="1600" dirty="0" smtClean="0"/>
              <a:t> </a:t>
            </a:r>
          </a:p>
        </p:txBody>
      </p:sp>
      <p:sp>
        <p:nvSpPr>
          <p:cNvPr id="61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GB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SC Operating Rules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100">
                <a:latin typeface="Times New Roman" charset="0"/>
              </a:rPr>
              <a:t>Anybody can vote, present, and make motions</a:t>
            </a:r>
          </a:p>
          <a:p>
            <a:r>
              <a:rPr lang="en-US" sz="2100">
                <a:latin typeface="Times New Roman" charset="0"/>
              </a:rPr>
              <a:t>Participation in SC during 802.11 WG Plenary or Interim counts towards 802.11 voting rights</a:t>
            </a:r>
          </a:p>
          <a:p>
            <a:r>
              <a:rPr lang="en-US" sz="2100">
                <a:latin typeface="Times New Roman" charset="0"/>
              </a:rPr>
              <a:t>All motions must pass by a 75% majority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09600"/>
            <a:ext cx="8458200" cy="990600"/>
          </a:xfrm>
        </p:spPr>
        <p:txBody>
          <a:bodyPr/>
          <a:lstStyle/>
          <a:p>
            <a:r>
              <a:rPr lang="en-US" sz="3600" dirty="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57200" y="1371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 smtClean="0">
              <a:solidFill>
                <a:srgbClr val="FF0000"/>
              </a:solidFill>
              <a:latin typeface="Arial" charset="0"/>
            </a:endParaRP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</a:t>
            </a:r>
            <a:r>
              <a:rPr lang="en-US" sz="1800" b="1" dirty="0" smtClean="0">
                <a:solidFill>
                  <a:srgbClr val="000099"/>
                </a:solidFill>
                <a:latin typeface="Arial" charset="0"/>
              </a:rPr>
              <a:t>applicable 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laws, including antitrust and competition laws.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Relative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costs, including licensing costs of essential patent claims, of different technical approaches </a:t>
            </a: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may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be discussed in standards development meetings. </a:t>
            </a:r>
          </a:p>
          <a:p>
            <a:pPr marL="1200150" lvl="2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Technical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considerations remain primary focus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or engage in the fixing of product prices, allocation of customers,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or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division of sales markets.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the status or substance of ongoing or threatened litigation.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be silent if inappropriate topics are discussed… do formally object.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patcom@ieee.org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or visit http://standards.ieee.org/about/sasb/patcom/index.html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See IEEE-SA Standards Board Operations Manual, clause 5.3.10 and “Promoting Competition and Innovation: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What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You Need to Know about the IEEE Standards Association's Antitrust and Competition Policy” for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more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details.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https://development.standards.ieee.org/myproject/Public/mytools/mob/slideset.ppt</a:t>
            </a:r>
            <a:endParaRPr lang="en-US" sz="10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17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>
                <a:latin typeface="Times New Roman" charset="0"/>
              </a:rPr>
              <a:t>Introduction </a:t>
            </a:r>
            <a:r>
              <a:rPr lang="en-US" sz="4000" dirty="0" smtClean="0">
                <a:solidFill>
                  <a:srgbClr val="FF0000"/>
                </a:solidFill>
                <a:latin typeface="Times New Roman" charset="0"/>
              </a:rPr>
              <a:t>[</a:t>
            </a:r>
            <a:r>
              <a:rPr lang="en-US" sz="4000" i="1" dirty="0" smtClean="0">
                <a:solidFill>
                  <a:srgbClr val="FF0000"/>
                </a:solidFill>
                <a:latin typeface="Times New Roman" charset="0"/>
              </a:rPr>
              <a:t>to become!</a:t>
            </a:r>
            <a:r>
              <a:rPr lang="en-US" sz="4000" dirty="0" smtClean="0">
                <a:solidFill>
                  <a:srgbClr val="FF0000"/>
                </a:solidFill>
                <a:latin typeface="Times New Roman" charset="0"/>
              </a:rPr>
              <a:t>]</a:t>
            </a:r>
            <a:endParaRPr lang="en-US" sz="4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eaLnBrk="1" hangingPunct="1"/>
            <a:r>
              <a:rPr lang="en-US" sz="2000" dirty="0">
                <a:latin typeface="Times New Roman" charset="0"/>
              </a:rPr>
              <a:t>Purpose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Improve the working relationship between the technical experts and the regulatory specialists, especially when it comes to critical technical issues</a:t>
            </a:r>
          </a:p>
          <a:p>
            <a:pPr eaLnBrk="1" hangingPunct="1"/>
            <a:r>
              <a:rPr lang="en-US" sz="2000" dirty="0" smtClean="0">
                <a:latin typeface="Times New Roman" charset="0"/>
              </a:rPr>
              <a:t>Scope</a:t>
            </a:r>
            <a:endParaRPr lang="en-US" sz="2000" dirty="0">
              <a:latin typeface="Times New Roman" charset="0"/>
            </a:endParaRPr>
          </a:p>
          <a:p>
            <a:pPr lvl="1" eaLnBrk="1" hangingPunct="1"/>
            <a:r>
              <a:rPr lang="en-US" sz="1800" dirty="0">
                <a:latin typeface="Times New Roman" charset="0"/>
              </a:rPr>
              <a:t>The group will review new regulatory changes or impending changes affecting </a:t>
            </a:r>
            <a:r>
              <a:rPr lang="en-US" sz="1800" dirty="0" smtClean="0">
                <a:latin typeface="Times New Roman" charset="0"/>
              </a:rPr>
              <a:t>802.11 </a:t>
            </a:r>
            <a:r>
              <a:rPr lang="en-US" sz="1800" dirty="0" smtClean="0">
                <a:solidFill>
                  <a:srgbClr val="FF0000"/>
                </a:solidFill>
                <a:latin typeface="Times New Roman" charset="0"/>
              </a:rPr>
              <a:t>and 802.15 </a:t>
            </a:r>
            <a:r>
              <a:rPr lang="en-US" sz="1800" dirty="0">
                <a:latin typeface="Times New Roman" charset="0"/>
              </a:rPr>
              <a:t>standards 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Each meeting will focus on the most critical issue at the time</a:t>
            </a:r>
          </a:p>
          <a:p>
            <a:pPr eaLnBrk="1" hangingPunct="1"/>
            <a:r>
              <a:rPr lang="en-US" sz="2000" dirty="0">
                <a:latin typeface="Times New Roman" charset="0"/>
              </a:rPr>
              <a:t>Critical Issue Focus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Direct impact on IEEE </a:t>
            </a:r>
            <a:r>
              <a:rPr lang="en-US" sz="1800" dirty="0" smtClean="0">
                <a:latin typeface="Times New Roman" charset="0"/>
              </a:rPr>
              <a:t>802.11 </a:t>
            </a:r>
            <a:r>
              <a:rPr lang="en-US" sz="1800" dirty="0" smtClean="0">
                <a:solidFill>
                  <a:srgbClr val="FF0000"/>
                </a:solidFill>
                <a:latin typeface="Times New Roman" charset="0"/>
              </a:rPr>
              <a:t>and 802.15 </a:t>
            </a:r>
            <a:r>
              <a:rPr lang="en-US" sz="1800" dirty="0">
                <a:latin typeface="Times New Roman" charset="0"/>
              </a:rPr>
              <a:t>current and future standards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Response/Input deadlines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Coordination with IEEE 802.18 (RR-TAG)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Coordination with the Wi-Fi Alliance</a:t>
            </a:r>
          </a:p>
          <a:p>
            <a:pPr eaLnBrk="1" hangingPunct="1"/>
            <a:r>
              <a:rPr lang="en-US" sz="2200" dirty="0">
                <a:latin typeface="Times New Roman" charset="0"/>
              </a:rPr>
              <a:t>Outputs from this group must go through 802.18</a:t>
            </a:r>
          </a:p>
        </p:txBody>
      </p:sp>
      <p:sp>
        <p:nvSpPr>
          <p:cNvPr id="92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Currently Open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sz="2000" dirty="0"/>
              <a:t>FNPRM FCC </a:t>
            </a:r>
            <a:r>
              <a:rPr lang="en-US" sz="2000" dirty="0" smtClean="0"/>
              <a:t>14-49: 3-tiered sharing in 3550-3700 MHz</a:t>
            </a:r>
          </a:p>
          <a:p>
            <a:pPr lvl="1"/>
            <a:r>
              <a:rPr lang="en-US" sz="1600" dirty="0"/>
              <a:t>Comment period closes July 14</a:t>
            </a:r>
            <a:r>
              <a:rPr lang="en-US" sz="1600" baseline="30000" dirty="0"/>
              <a:t>th</a:t>
            </a:r>
            <a:r>
              <a:rPr lang="en-US" sz="1600" dirty="0"/>
              <a:t> </a:t>
            </a:r>
          </a:p>
          <a:p>
            <a:pPr lvl="1"/>
            <a:r>
              <a:rPr lang="en-US" sz="1600" dirty="0"/>
              <a:t>Reply Comment period closes August 1</a:t>
            </a:r>
            <a:r>
              <a:rPr lang="en-US" sz="1600" baseline="30000" dirty="0"/>
              <a:t>st</a:t>
            </a:r>
            <a:r>
              <a:rPr lang="en-US" sz="1600" dirty="0"/>
              <a:t> </a:t>
            </a:r>
          </a:p>
          <a:p>
            <a:r>
              <a:rPr lang="en-US" sz="2000" dirty="0"/>
              <a:t>WG SE24 5 GHz Band Sharing </a:t>
            </a:r>
            <a:r>
              <a:rPr lang="en-US" sz="2000" dirty="0" smtClean="0"/>
              <a:t>Studies</a:t>
            </a:r>
          </a:p>
          <a:p>
            <a:pPr lvl="1"/>
            <a:r>
              <a:rPr lang="en-US" sz="1600" dirty="0"/>
              <a:t>WI 52 looking at 5725-5925 MHz band sharing</a:t>
            </a:r>
          </a:p>
          <a:p>
            <a:pPr lvl="1"/>
            <a:r>
              <a:rPr lang="en-US" sz="1600" dirty="0" smtClean="0"/>
              <a:t>August 25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meeting preparation</a:t>
            </a:r>
          </a:p>
          <a:p>
            <a:r>
              <a:rPr lang="en-US" sz="2000" dirty="0"/>
              <a:t>CEPT FM53 </a:t>
            </a:r>
            <a:r>
              <a:rPr lang="en-US" sz="2000" dirty="0" smtClean="0"/>
              <a:t>WSDs and LSA</a:t>
            </a:r>
          </a:p>
          <a:p>
            <a:pPr lvl="1"/>
            <a:r>
              <a:rPr lang="en-US" sz="1600" dirty="0" smtClean="0"/>
              <a:t>Meeting in Paris July 8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– 9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</a:t>
            </a:r>
          </a:p>
          <a:p>
            <a:r>
              <a:rPr lang="en-US" sz="2000" dirty="0" smtClean="0"/>
              <a:t>Waiting for FCC decision on Globalstar TLPS</a:t>
            </a:r>
          </a:p>
          <a:p>
            <a:pPr lvl="1"/>
            <a:r>
              <a:rPr lang="en-US" sz="1600" dirty="0" smtClean="0"/>
              <a:t>Early indications are FCC will allow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3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Other Regulatory Updates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endParaRPr lang="en-US" dirty="0" smtClean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79976</TotalTime>
  <Words>642</Words>
  <Application>Microsoft Office PowerPoint</Application>
  <PresentationFormat>On-screen Show (4:3)</PresentationFormat>
  <Paragraphs>105</Paragraphs>
  <Slides>10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ＭＳ Ｐゴシック</vt:lpstr>
      <vt:lpstr>Arial</vt:lpstr>
      <vt:lpstr>Calibri</vt:lpstr>
      <vt:lpstr>Helvetica</vt:lpstr>
      <vt:lpstr>Monotype Sorts</vt:lpstr>
      <vt:lpstr>Times New Roman</vt:lpstr>
      <vt:lpstr>Wingdings</vt:lpstr>
      <vt:lpstr>802-11-Submission</vt:lpstr>
      <vt:lpstr>Custom Design</vt:lpstr>
      <vt:lpstr>Document</vt:lpstr>
      <vt:lpstr>IEEE 802.11 Regulatory SC DRAFT Teleconference Plan and Agenda</vt:lpstr>
      <vt:lpstr>Abstract</vt:lpstr>
      <vt:lpstr>Agenda</vt:lpstr>
      <vt:lpstr>Administrative Items</vt:lpstr>
      <vt:lpstr>SC Operating Rules</vt:lpstr>
      <vt:lpstr>Other Guidelines for IEEE WG Meetings</vt:lpstr>
      <vt:lpstr>Introduction [to become!]</vt:lpstr>
      <vt:lpstr>Currently Open Items</vt:lpstr>
      <vt:lpstr>Other Regulatory Updates</vt:lpstr>
      <vt:lpstr>Any Other Actual Business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rkennedy1000@gmail.com</cp:lastModifiedBy>
  <cp:revision>1587</cp:revision>
  <cp:lastPrinted>1998-02-10T13:28:06Z</cp:lastPrinted>
  <dcterms:created xsi:type="dcterms:W3CDTF">2009-04-21T18:18:19Z</dcterms:created>
  <dcterms:modified xsi:type="dcterms:W3CDTF">2014-07-04T12:40:57Z</dcterms:modified>
</cp:coreProperties>
</file>