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87" r:id="rId10"/>
    <p:sldId id="382" r:id="rId11"/>
    <p:sldId id="365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1" autoAdjust="0"/>
    <p:restoredTop sz="94660"/>
  </p:normalViewPr>
  <p:slideViewPr>
    <p:cSldViewPr>
      <p:cViewPr varScale="1">
        <p:scale>
          <a:sx n="97" d="100"/>
          <a:sy n="97" d="100"/>
        </p:scale>
        <p:origin x="38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802.11-14/0789r1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DRAFT</a:t>
            </a:r>
            <a:r>
              <a:rPr lang="en-US" dirty="0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2014-07-03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29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EN 300 328 v1.9.1 </a:t>
            </a:r>
            <a:endParaRPr lang="en-US" dirty="0">
              <a:latin typeface="Times New Roman" charset="0"/>
            </a:endParaRPr>
          </a:p>
          <a:p>
            <a:pPr lvl="1"/>
            <a:r>
              <a:rPr lang="en-GB" dirty="0" smtClean="0"/>
              <a:t>“Main </a:t>
            </a:r>
            <a:r>
              <a:rPr lang="en-GB" dirty="0"/>
              <a:t>EN 300 </a:t>
            </a:r>
            <a:r>
              <a:rPr lang="en-GB" dirty="0" smtClean="0"/>
              <a:t>328</a:t>
            </a:r>
            <a:r>
              <a:rPr lang="en-GB" dirty="0" smtClean="0"/>
              <a:t> </a:t>
            </a:r>
            <a:r>
              <a:rPr lang="en-GB" dirty="0"/>
              <a:t>v 1.9.1 news is that there is a new para about partial bandwidth </a:t>
            </a:r>
            <a:r>
              <a:rPr lang="en-GB" dirty="0" smtClean="0"/>
              <a:t>use…” –Jens </a:t>
            </a:r>
            <a:r>
              <a:rPr lang="en-GB" dirty="0" err="1" smtClean="0"/>
              <a:t>Tingleff</a:t>
            </a:r>
            <a:endParaRPr lang="en-US" dirty="0" smtClean="0">
              <a:latin typeface="Times New Roman" charset="0"/>
            </a:endParaRPr>
          </a:p>
          <a:p>
            <a:r>
              <a:rPr lang="en-US" dirty="0" smtClean="0">
                <a:latin typeface="Times New Roman" charset="0"/>
              </a:rPr>
              <a:t>EN 301 598 published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July 3,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FCC 3.5 GHz FNPRM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WG SE24 5725-5925 MHz sharing studies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CEPT FM53 TVWS report 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charset="0"/>
              </a:rPr>
              <a:t>Introduction </a:t>
            </a:r>
            <a:r>
              <a:rPr lang="en-US" sz="4000" dirty="0" smtClean="0">
                <a:solidFill>
                  <a:srgbClr val="FF0000"/>
                </a:solidFill>
                <a:latin typeface="Times New Roman" charset="0"/>
              </a:rPr>
              <a:t>[</a:t>
            </a:r>
            <a:r>
              <a:rPr lang="en-US" sz="4000" i="1" dirty="0" smtClean="0">
                <a:solidFill>
                  <a:srgbClr val="FF0000"/>
                </a:solidFill>
                <a:latin typeface="Times New Roman" charset="0"/>
              </a:rPr>
              <a:t>to become!</a:t>
            </a:r>
            <a:r>
              <a:rPr lang="en-US" sz="4000" dirty="0" smtClean="0">
                <a:solidFill>
                  <a:srgbClr val="FF0000"/>
                </a:solidFill>
                <a:latin typeface="Times New Roman" charset="0"/>
              </a:rPr>
              <a:t>]</a:t>
            </a:r>
            <a:endParaRPr lang="en-US" sz="4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Scope</a:t>
            </a:r>
            <a:endParaRPr lang="en-US" sz="20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</a:t>
            </a:r>
            <a:r>
              <a:rPr lang="en-US" sz="1800" dirty="0" smtClean="0">
                <a:latin typeface="Times New Roman" charset="0"/>
              </a:rPr>
              <a:t>802.11 </a:t>
            </a:r>
            <a:r>
              <a:rPr lang="en-US" sz="1800" dirty="0" smtClean="0">
                <a:solidFill>
                  <a:srgbClr val="FF0000"/>
                </a:solidFill>
                <a:latin typeface="Times New Roman" charset="0"/>
              </a:rPr>
              <a:t>and 802.15 </a:t>
            </a:r>
            <a:r>
              <a:rPr lang="en-US" sz="1800" dirty="0">
                <a:latin typeface="Times New Roman" charset="0"/>
              </a:rPr>
              <a:t>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</a:t>
            </a:r>
            <a:r>
              <a:rPr lang="en-US" sz="1800" dirty="0" smtClean="0">
                <a:latin typeface="Times New Roman" charset="0"/>
              </a:rPr>
              <a:t>802.11 </a:t>
            </a:r>
            <a:r>
              <a:rPr lang="en-US" sz="1800" dirty="0" smtClean="0">
                <a:solidFill>
                  <a:srgbClr val="FF0000"/>
                </a:solidFill>
                <a:latin typeface="Times New Roman" charset="0"/>
              </a:rPr>
              <a:t>and 802.15 </a:t>
            </a:r>
            <a:r>
              <a:rPr lang="en-US" sz="1800" dirty="0">
                <a:latin typeface="Times New Roman" charset="0"/>
              </a:rPr>
              <a:t>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 Open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2000" dirty="0"/>
              <a:t>FNPRM FCC </a:t>
            </a:r>
            <a:r>
              <a:rPr lang="en-US" sz="2000" dirty="0" smtClean="0"/>
              <a:t>14-49: 3-tiered sharing in 3550-3700 MHz</a:t>
            </a:r>
          </a:p>
          <a:p>
            <a:pPr lvl="1"/>
            <a:r>
              <a:rPr lang="en-US" sz="1600" dirty="0"/>
              <a:t>Comment period closes July 14</a:t>
            </a:r>
            <a:r>
              <a:rPr lang="en-US" sz="1600" baseline="30000" dirty="0"/>
              <a:t>th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Reply Comment period closes August 1</a:t>
            </a:r>
            <a:r>
              <a:rPr lang="en-US" sz="1600" baseline="30000" dirty="0"/>
              <a:t>st</a:t>
            </a:r>
            <a:r>
              <a:rPr lang="en-US" sz="1600" dirty="0"/>
              <a:t> </a:t>
            </a:r>
          </a:p>
          <a:p>
            <a:r>
              <a:rPr lang="en-US" sz="2000" dirty="0"/>
              <a:t>WG SE24 5 GHz Band Sharing </a:t>
            </a:r>
            <a:r>
              <a:rPr lang="en-US" sz="2000" dirty="0" smtClean="0"/>
              <a:t>Studies</a:t>
            </a:r>
          </a:p>
          <a:p>
            <a:pPr lvl="1"/>
            <a:r>
              <a:rPr lang="en-US" sz="1600" dirty="0"/>
              <a:t>WI 52 looking at 5725-5925 MHz band sharing</a:t>
            </a:r>
          </a:p>
          <a:p>
            <a:pPr lvl="1"/>
            <a:r>
              <a:rPr lang="en-US" sz="1600" dirty="0" smtClean="0"/>
              <a:t>August 25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meeting preparation</a:t>
            </a:r>
          </a:p>
          <a:p>
            <a:r>
              <a:rPr lang="en-US" sz="2000" dirty="0"/>
              <a:t>CEPT FM53 </a:t>
            </a:r>
            <a:r>
              <a:rPr lang="en-US" sz="2000" dirty="0" smtClean="0"/>
              <a:t>WSDs and LSA</a:t>
            </a:r>
          </a:p>
          <a:p>
            <a:pPr lvl="1"/>
            <a:r>
              <a:rPr lang="en-US" sz="1600" dirty="0" smtClean="0"/>
              <a:t>Meeting in Paris July 8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–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</a:t>
            </a:r>
          </a:p>
          <a:p>
            <a:r>
              <a:rPr lang="en-US" sz="2000" dirty="0" smtClean="0"/>
              <a:t>Waiting for FCC decision on Globalstar TLPS</a:t>
            </a:r>
          </a:p>
          <a:p>
            <a:pPr lvl="1"/>
            <a:r>
              <a:rPr lang="en-US" sz="1600" dirty="0" smtClean="0"/>
              <a:t>Early indications are FCC will allow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79976</TotalTime>
  <Words>642</Words>
  <Application>Microsoft Office PowerPoint</Application>
  <PresentationFormat>On-screen Show (4:3)</PresentationFormat>
  <Paragraphs>105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ＭＳ Ｐゴシック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 [to become!]</vt:lpstr>
      <vt:lpstr>Currently Open Items</vt:lpstr>
      <vt:lpstr>Other Regulatory Updates</vt:lpstr>
      <vt:lpstr>Any Other Actual Business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1587</cp:revision>
  <cp:lastPrinted>1998-02-10T13:28:06Z</cp:lastPrinted>
  <dcterms:created xsi:type="dcterms:W3CDTF">2009-04-21T18:18:19Z</dcterms:created>
  <dcterms:modified xsi:type="dcterms:W3CDTF">2014-07-04T12:40:57Z</dcterms:modified>
</cp:coreProperties>
</file>