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82" r:id="rId11"/>
    <p:sldId id="365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97" d="100"/>
          <a:sy n="97" d="100"/>
        </p:scale>
        <p:origin x="28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802.11-14/0789r0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2014-07-03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4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v1.9.1 </a:t>
            </a:r>
            <a:r>
              <a:rPr lang="en-US" dirty="0" smtClean="0">
                <a:latin typeface="Times New Roman" charset="0"/>
              </a:rPr>
              <a:t>to be published soon</a:t>
            </a:r>
            <a:endParaRPr lang="en-US" dirty="0" smtClean="0">
              <a:latin typeface="Times New Roman" charset="0"/>
            </a:endParaRPr>
          </a:p>
          <a:p>
            <a:r>
              <a:rPr lang="en-US" dirty="0" smtClean="0">
                <a:latin typeface="Times New Roman" charset="0"/>
              </a:rPr>
              <a:t>EN 301 598 </a:t>
            </a:r>
            <a:r>
              <a:rPr lang="en-US" dirty="0" smtClean="0">
                <a:latin typeface="Times New Roman" charset="0"/>
              </a:rPr>
              <a:t>published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July 3,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FCC </a:t>
            </a:r>
            <a:r>
              <a:rPr lang="en-US" dirty="0" smtClean="0">
                <a:latin typeface="Times New Roman" charset="0"/>
              </a:rPr>
              <a:t>3.5 GHz </a:t>
            </a:r>
            <a:r>
              <a:rPr lang="en-US" dirty="0" smtClean="0">
                <a:latin typeface="Times New Roman" charset="0"/>
              </a:rPr>
              <a:t>FNPRM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WG SE24 5725-5925 MHz sharing studies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CEPT FM53 TVWS report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 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[</a:t>
            </a:r>
            <a:r>
              <a:rPr lang="en-US" sz="4000" i="1" dirty="0" smtClean="0">
                <a:solidFill>
                  <a:srgbClr val="FF0000"/>
                </a:solidFill>
                <a:latin typeface="Times New Roman" charset="0"/>
              </a:rPr>
              <a:t>to become!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]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/>
              <a:t>FNPRM FCC </a:t>
            </a:r>
            <a:r>
              <a:rPr lang="en-US" sz="2000" dirty="0" smtClean="0"/>
              <a:t>14-49: 3-tiered sharing in 3550-3700 MHz</a:t>
            </a:r>
          </a:p>
          <a:p>
            <a:pPr lvl="1"/>
            <a:r>
              <a:rPr lang="en-US" sz="1600" dirty="0"/>
              <a:t>Comment period closes July 14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Reply Comment period closes August 1</a:t>
            </a:r>
            <a:r>
              <a:rPr lang="en-US" sz="1600" baseline="30000" dirty="0"/>
              <a:t>st</a:t>
            </a:r>
            <a:r>
              <a:rPr lang="en-US" sz="1600" dirty="0"/>
              <a:t> </a:t>
            </a:r>
          </a:p>
          <a:p>
            <a:r>
              <a:rPr lang="en-US" sz="2000" dirty="0"/>
              <a:t>WG SE24 5 GHz Band Sharing </a:t>
            </a:r>
            <a:r>
              <a:rPr lang="en-US" sz="2000" dirty="0" smtClean="0"/>
              <a:t>Studies</a:t>
            </a:r>
          </a:p>
          <a:p>
            <a:pPr lvl="1"/>
            <a:r>
              <a:rPr lang="en-US" sz="1600" dirty="0"/>
              <a:t>WI 52 looking at 5725-5925 MHz band sharing</a:t>
            </a:r>
          </a:p>
          <a:p>
            <a:pPr lvl="1"/>
            <a:r>
              <a:rPr lang="en-US" sz="1600" dirty="0" smtClean="0"/>
              <a:t>August 25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meeting preparation</a:t>
            </a:r>
          </a:p>
          <a:p>
            <a:r>
              <a:rPr lang="en-US" sz="2000" dirty="0"/>
              <a:t>CEPT FM53 </a:t>
            </a:r>
            <a:r>
              <a:rPr lang="en-US" sz="2000" dirty="0" smtClean="0"/>
              <a:t>WSDs and LSA</a:t>
            </a:r>
          </a:p>
          <a:p>
            <a:pPr lvl="1"/>
            <a:r>
              <a:rPr lang="en-US" sz="1600" dirty="0" smtClean="0"/>
              <a:t>Meeting in Paris July 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–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</a:t>
            </a:r>
          </a:p>
          <a:p>
            <a:r>
              <a:rPr lang="en-US" sz="2000" dirty="0" smtClean="0"/>
              <a:t>Waiting for FCC decision on Globalstar TLPS</a:t>
            </a:r>
          </a:p>
          <a:p>
            <a:pPr lvl="1"/>
            <a:r>
              <a:rPr lang="en-US" sz="1600" dirty="0" smtClean="0"/>
              <a:t>Early indications are FCC will allow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77662</TotalTime>
  <Words>623</Words>
  <Application>Microsoft Office PowerPoint</Application>
  <PresentationFormat>On-screen Show (4:3)</PresentationFormat>
  <Paragraphs>104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 [to become!]</vt:lpstr>
      <vt:lpstr>Currently Open Items</vt:lpstr>
      <vt:lpstr>Other Regulatory Updates</vt:lpstr>
      <vt:lpstr>Any Other Actual Business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1582</cp:revision>
  <cp:lastPrinted>1998-02-10T13:28:06Z</cp:lastPrinted>
  <dcterms:created xsi:type="dcterms:W3CDTF">2009-04-21T18:18:19Z</dcterms:created>
  <dcterms:modified xsi:type="dcterms:W3CDTF">2014-07-02T21:31:34Z</dcterms:modified>
</cp:coreProperties>
</file>