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Override PartName="/ppt/notesSlides/notesSlide12.xml" ContentType="application/vnd.openxmlformats-officedocument.presentationml.notesSlid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rels" ContentType="application/vnd.openxmlformats-package.relationship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2"/>
  </p:notesMasterIdLst>
  <p:handoutMasterIdLst>
    <p:handoutMasterId r:id="rId43"/>
  </p:handoutMasterIdLst>
  <p:sldIdLst>
    <p:sldId id="269" r:id="rId2"/>
    <p:sldId id="257" r:id="rId3"/>
    <p:sldId id="296" r:id="rId4"/>
    <p:sldId id="297" r:id="rId5"/>
    <p:sldId id="298" r:id="rId6"/>
    <p:sldId id="454" r:id="rId7"/>
    <p:sldId id="455" r:id="rId8"/>
    <p:sldId id="456" r:id="rId9"/>
    <p:sldId id="439" r:id="rId10"/>
    <p:sldId id="451" r:id="rId11"/>
    <p:sldId id="429" r:id="rId12"/>
    <p:sldId id="457" r:id="rId13"/>
    <p:sldId id="458" r:id="rId14"/>
    <p:sldId id="459" r:id="rId15"/>
    <p:sldId id="460" r:id="rId16"/>
    <p:sldId id="453" r:id="rId17"/>
    <p:sldId id="461" r:id="rId18"/>
    <p:sldId id="464" r:id="rId19"/>
    <p:sldId id="465" r:id="rId20"/>
    <p:sldId id="443" r:id="rId21"/>
    <p:sldId id="463" r:id="rId22"/>
    <p:sldId id="466" r:id="rId23"/>
    <p:sldId id="468" r:id="rId24"/>
    <p:sldId id="467" r:id="rId25"/>
    <p:sldId id="469" r:id="rId26"/>
    <p:sldId id="444" r:id="rId27"/>
    <p:sldId id="470" r:id="rId28"/>
    <p:sldId id="440" r:id="rId29"/>
    <p:sldId id="471" r:id="rId30"/>
    <p:sldId id="472" r:id="rId31"/>
    <p:sldId id="473" r:id="rId32"/>
    <p:sldId id="432" r:id="rId33"/>
    <p:sldId id="474" r:id="rId34"/>
    <p:sldId id="343" r:id="rId35"/>
    <p:sldId id="272" r:id="rId36"/>
    <p:sldId id="419" r:id="rId37"/>
    <p:sldId id="420" r:id="rId38"/>
    <p:sldId id="426" r:id="rId39"/>
    <p:sldId id="435" r:id="rId40"/>
    <p:sldId id="293"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816"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30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32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34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35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36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38</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39</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11</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28</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802.11-14-0754-01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11-14-0870-00-00ai-tgai-july-2014-ad-hoc-straw-poll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11-13-1186-05-00ai-tgai-motion-deck.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0917-01-00ai-reduced-neighbor-report-proposed-comment-resolutions-for-draft-2-0.xlsx" TargetMode="External"/><Relationship Id="rId3" Type="http://schemas.openxmlformats.org/officeDocument/2006/relationships/hyperlink" Target="https://mentor.ieee.org/802.11/dcn/14/11-14-0939-00-00ai-d2-0-comment-resolutions-on-cids-5140-and-4034.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7.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July2014 San Diego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2014-06-07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 July 14th ,  2014 – 16:00-18:00</a:t>
            </a:r>
          </a:p>
        </p:txBody>
      </p:sp>
      <p:sp>
        <p:nvSpPr>
          <p:cNvPr id="26627" name="Content Placeholder 2"/>
          <p:cNvSpPr>
            <a:spLocks noGrp="1"/>
          </p:cNvSpPr>
          <p:nvPr>
            <p:ph idx="1"/>
          </p:nvPr>
        </p:nvSpPr>
        <p:spPr/>
        <p:txBody>
          <a:bodyPr>
            <a:normAutofit fontScale="85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minutes of past meeting and teleconference</a:t>
            </a:r>
          </a:p>
          <a:p>
            <a:pPr lvl="1"/>
            <a:r>
              <a:rPr lang="en-US" altLang="ja-JP" dirty="0" smtClean="0"/>
              <a:t>Waikoloa Session Minutes</a:t>
            </a:r>
          </a:p>
          <a:p>
            <a:pPr lvl="1"/>
            <a:r>
              <a:rPr lang="en-US" altLang="ja-JP" dirty="0" smtClean="0"/>
              <a:t>May-July Teleconference Minutes</a:t>
            </a:r>
          </a:p>
          <a:p>
            <a:pPr lvl="1"/>
            <a:r>
              <a:rPr lang="en-US" altLang="ja-JP" dirty="0" smtClean="0"/>
              <a:t>Ad-Hoc Meeting minutes</a:t>
            </a:r>
          </a:p>
          <a:p>
            <a:r>
              <a:rPr lang="en-US" altLang="ja-JP" dirty="0" smtClean="0"/>
              <a:t>Status report of  San Diego ad-hoc</a:t>
            </a:r>
          </a:p>
          <a:p>
            <a:r>
              <a:rPr lang="en-US" altLang="ja-JP" dirty="0" smtClean="0"/>
              <a:t>Approval of comment resolutions from ad-hoc</a:t>
            </a:r>
          </a:p>
          <a:p>
            <a:r>
              <a:rPr lang="en-US" altLang="ja-JP" dirty="0" smtClean="0"/>
              <a:t>Comment resolution</a:t>
            </a:r>
          </a:p>
          <a:p>
            <a:r>
              <a:rPr lang="en-US" altLang="ja-JP" dirty="0" smtClean="0"/>
              <a:t>Recess until Tuesday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2014 San Diego</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11</a:t>
            </a:fld>
            <a:endParaRPr lang="en-US" altLang="ja-JP">
              <a:latin typeface="Times New Roman" pitchFamily="-65"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meeting minutes</a:t>
            </a:r>
            <a:endParaRPr lang="en-US" dirty="0"/>
          </a:p>
        </p:txBody>
      </p:sp>
      <p:sp>
        <p:nvSpPr>
          <p:cNvPr id="3" name="Inhaltsplatzhalter 2"/>
          <p:cNvSpPr>
            <a:spLocks noGrp="1"/>
          </p:cNvSpPr>
          <p:nvPr>
            <p:ph idx="1"/>
          </p:nvPr>
        </p:nvSpPr>
        <p:spPr/>
        <p:txBody>
          <a:bodyPr/>
          <a:lstStyle/>
          <a:p>
            <a:r>
              <a:rPr lang="en-US" dirty="0" smtClean="0"/>
              <a:t>Waikoloa</a:t>
            </a:r>
          </a:p>
          <a:p>
            <a:r>
              <a:rPr lang="en-US" dirty="0" smtClean="0"/>
              <a:t>Telco</a:t>
            </a:r>
          </a:p>
          <a:p>
            <a:r>
              <a:rPr lang="en-US" dirty="0" smtClean="0"/>
              <a:t>Ad-hoc</a:t>
            </a:r>
            <a:endParaRPr lang="en-US"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Waikoloa.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(11-14/633r0) for the IEEE 802.11 Waikoloa meeting</a:t>
            </a:r>
            <a:r>
              <a:rPr lang="en-GB" altLang="ja-JP" dirty="0" smtClean="0">
                <a:ea typeface="ＭＳ Ｐゴシック" pitchFamily="-84" charset="-128"/>
                <a:cs typeface="ＭＳ Ｐゴシック" pitchFamily="-84" charset="-128"/>
              </a:rPr>
              <a:t>:</a:t>
            </a:r>
          </a:p>
          <a:p>
            <a:pPr>
              <a:defRPr/>
            </a:pPr>
            <a:endParaRPr lang="en-US" altLang="ja-JP" dirty="0" smtClean="0"/>
          </a:p>
          <a:p>
            <a:pPr>
              <a:defRPr/>
            </a:pPr>
            <a:r>
              <a:rPr lang="en-US" altLang="ja-JP" dirty="0" smtClean="0"/>
              <a:t>Moved:	Hitoshi Morioka</a:t>
            </a:r>
          </a:p>
          <a:p>
            <a:pPr>
              <a:defRPr/>
            </a:pPr>
            <a:r>
              <a:rPr lang="en-US" altLang="ja-JP" dirty="0" smtClean="0"/>
              <a:t>Seconded:	Lee </a:t>
            </a:r>
            <a:r>
              <a:rPr lang="en-US" altLang="ja-JP" dirty="0" err="1" smtClean="0"/>
              <a:t>Armstong</a:t>
            </a:r>
            <a:endParaRPr lang="en-US" altLang="ja-JP" dirty="0" smtClean="0"/>
          </a:p>
          <a:p>
            <a:pPr>
              <a:defRPr/>
            </a:pPr>
            <a:endParaRPr lang="en-US" altLang="ja-JP" dirty="0" smtClean="0"/>
          </a:p>
          <a:p>
            <a:pPr>
              <a:defRPr/>
            </a:pPr>
            <a:r>
              <a:rPr lang="en-US" altLang="ja-JP" dirty="0" smtClean="0"/>
              <a:t>Accepted by unanimous consent</a:t>
            </a:r>
          </a:p>
          <a:p>
            <a:pPr>
              <a:defRPr/>
            </a:pPr>
            <a:endParaRPr lang="en-US" altLang="ja-JP" dirty="0" smtClean="0"/>
          </a:p>
          <a:p>
            <a:pPr>
              <a:defRPr/>
            </a:pPr>
            <a:endParaRPr lang="en-US" altLang="ja-JP" dirty="0" smtClean="0"/>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San Diego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2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San Diego meeting (11-14/731r5)</a:t>
            </a:r>
          </a:p>
          <a:p>
            <a:pPr>
              <a:defRPr/>
            </a:pPr>
            <a:endParaRPr lang="en-US" altLang="ja-JP" dirty="0" smtClean="0"/>
          </a:p>
          <a:p>
            <a:pPr>
              <a:defRPr/>
            </a:pPr>
            <a:r>
              <a:rPr lang="en-US" altLang="ja-JP" dirty="0" smtClean="0"/>
              <a:t>Moved: Hitoshi Morioka</a:t>
            </a:r>
          </a:p>
          <a:p>
            <a:pPr>
              <a:defRPr/>
            </a:pPr>
            <a:r>
              <a:rPr lang="en-US" altLang="ja-JP" dirty="0" smtClean="0"/>
              <a:t>Seconded: Ping Fang</a:t>
            </a:r>
          </a:p>
          <a:p>
            <a:pPr>
              <a:defRPr/>
            </a:pPr>
            <a:endParaRPr lang="en-US" altLang="ja-JP" dirty="0" smtClean="0">
              <a:solidFill>
                <a:srgbClr val="000000"/>
              </a:solidFill>
            </a:endParaRPr>
          </a:p>
          <a:p>
            <a:pPr>
              <a:defRPr/>
            </a:pPr>
            <a:r>
              <a:rPr lang="en-US" altLang="ja-JP" dirty="0" smtClean="0"/>
              <a:t>Accepted by unanimous consent</a:t>
            </a:r>
          </a:p>
          <a:p>
            <a:pPr>
              <a:defRPr/>
            </a:pP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San Diego Ad-Hoc meeting minutes.</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2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meeting minutes of   San Diego Ad-Hoc meeting (11-14/884r0)</a:t>
            </a:r>
          </a:p>
          <a:p>
            <a:pPr>
              <a:defRPr/>
            </a:pPr>
            <a:endParaRPr lang="en-US" altLang="ja-JP" dirty="0" smtClean="0"/>
          </a:p>
          <a:p>
            <a:pPr>
              <a:defRPr/>
            </a:pPr>
            <a:r>
              <a:rPr lang="en-US" altLang="ja-JP" dirty="0" smtClean="0"/>
              <a:t>Moved: Hitoshi Morioka</a:t>
            </a:r>
          </a:p>
          <a:p>
            <a:pPr>
              <a:defRPr/>
            </a:pPr>
            <a:r>
              <a:rPr lang="en-US" altLang="ja-JP" dirty="0" smtClean="0"/>
              <a:t>Seconded: Lee Armstrong</a:t>
            </a:r>
          </a:p>
          <a:p>
            <a:pPr>
              <a:defRPr/>
            </a:pPr>
            <a:endParaRPr lang="en-US" altLang="ja-JP" dirty="0" smtClean="0">
              <a:solidFill>
                <a:srgbClr val="000000"/>
              </a:solidFill>
            </a:endParaRPr>
          </a:p>
          <a:p>
            <a:pPr>
              <a:defRPr/>
            </a:pPr>
            <a:r>
              <a:rPr lang="en-US" altLang="ja-JP" dirty="0" smtClean="0"/>
              <a:t>Accepted by unanimous consent</a:t>
            </a:r>
          </a:p>
          <a:p>
            <a:pPr>
              <a:defRPr/>
            </a:pP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Status Report San Diego Ad-Hoc</a:t>
            </a:r>
            <a:endParaRPr lang="en-US" dirty="0"/>
          </a:p>
        </p:txBody>
      </p:sp>
      <p:sp>
        <p:nvSpPr>
          <p:cNvPr id="3" name="Inhaltsplatzhalter 2"/>
          <p:cNvSpPr>
            <a:spLocks noGrp="1"/>
          </p:cNvSpPr>
          <p:nvPr>
            <p:ph idx="1"/>
          </p:nvPr>
        </p:nvSpPr>
        <p:spPr/>
        <p:txBody>
          <a:bodyPr/>
          <a:lstStyle/>
          <a:p>
            <a:r>
              <a:rPr lang="en-US" dirty="0" smtClean="0"/>
              <a:t>Report given by Marc Emmelmann</a:t>
            </a:r>
          </a:p>
          <a:p>
            <a:r>
              <a:rPr lang="en-US" dirty="0" smtClean="0"/>
              <a:t>Supporting document: </a:t>
            </a:r>
            <a:r>
              <a:rPr lang="en-US" dirty="0" smtClean="0">
                <a:hlinkClick r:id="rId2" action="ppaction://hlinkpres?slideindex=1&amp;slidetitle="/>
              </a:rPr>
              <a:t>11-14/870r0</a:t>
            </a:r>
            <a:endParaRPr lang="en-US"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Motions based on ad-hoc straw polls</a:t>
            </a:r>
            <a:endParaRPr lang="en-US" dirty="0"/>
          </a:p>
        </p:txBody>
      </p:sp>
      <p:sp>
        <p:nvSpPr>
          <p:cNvPr id="3" name="Inhaltsplatzhalter 2"/>
          <p:cNvSpPr>
            <a:spLocks noGrp="1"/>
          </p:cNvSpPr>
          <p:nvPr>
            <p:ph idx="1"/>
          </p:nvPr>
        </p:nvSpPr>
        <p:spPr/>
        <p:txBody>
          <a:bodyPr/>
          <a:lstStyle/>
          <a:p>
            <a:r>
              <a:rPr lang="en-US" dirty="0" smtClean="0"/>
              <a:t>Motions to approve comment resolutions based on straw polls taken in ad-hoc</a:t>
            </a:r>
          </a:p>
          <a:p>
            <a:r>
              <a:rPr lang="en-US" dirty="0" smtClean="0"/>
              <a:t>To be contained in motion slide deck: </a:t>
            </a:r>
            <a:r>
              <a:rPr lang="de-DE" dirty="0" smtClean="0">
                <a:hlinkClick r:id="rId2" action="ppaction://hlinkpres?slideindex=1&amp;slidetitle="/>
              </a:rPr>
              <a:t>11-13/1186r5</a:t>
            </a:r>
            <a:endParaRPr lang="en-US"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
        <p:nvSpPr>
          <p:cNvPr id="7" name="Rechteck 6"/>
          <p:cNvSpPr/>
          <p:nvPr/>
        </p:nvSpPr>
        <p:spPr>
          <a:xfrm rot="19938298">
            <a:off x="3706259" y="40351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Motion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
        <p:nvSpPr>
          <p:cNvPr id="7" name="Rechteck 6"/>
          <p:cNvSpPr/>
          <p:nvPr/>
        </p:nvSpPr>
        <p:spPr>
          <a:xfrm rot="19938298">
            <a:off x="4856007" y="4585785"/>
            <a:ext cx="425266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Motion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2014,  San Diego</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Modify and/or Approve Agenda</a:t>
            </a:r>
          </a:p>
          <a:p>
            <a:pPr>
              <a:defRPr/>
            </a:pPr>
            <a:r>
              <a:rPr lang="en-US" altLang="ja-JP" dirty="0" smtClean="0"/>
              <a:t>Editors meeting report</a:t>
            </a:r>
          </a:p>
          <a:p>
            <a:pPr lvl="1">
              <a:defRPr/>
            </a:pPr>
            <a:r>
              <a:rPr lang="en-US" altLang="ja-JP" dirty="0" smtClean="0"/>
              <a:t>Lee Armstrong</a:t>
            </a:r>
          </a:p>
          <a:p>
            <a:pPr>
              <a:defRPr/>
            </a:pPr>
            <a:r>
              <a:rPr lang="en-US" altLang="ja-JP" dirty="0" smtClean="0"/>
              <a:t>Comment resolution</a:t>
            </a:r>
            <a:endParaRPr lang="ja-JP" altLang="en-US" dirty="0" smtClean="0"/>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 (1/..)</a:t>
            </a:r>
            <a:endParaRPr lang="en-US" dirty="0"/>
          </a:p>
        </p:txBody>
      </p:sp>
      <p:sp>
        <p:nvSpPr>
          <p:cNvPr id="3" name="Inhaltsplatzhalter 2"/>
          <p:cNvSpPr>
            <a:spLocks noGrp="1"/>
          </p:cNvSpPr>
          <p:nvPr>
            <p:ph idx="1"/>
          </p:nvPr>
        </p:nvSpPr>
        <p:spPr>
          <a:xfrm>
            <a:off x="685800" y="1752600"/>
            <a:ext cx="7772400" cy="4114800"/>
          </a:xfrm>
        </p:spPr>
        <p:txBody>
          <a:bodyPr/>
          <a:lstStyle/>
          <a:p>
            <a:r>
              <a:rPr lang="en-US" dirty="0" smtClean="0"/>
              <a:t>Approval of SanDiego-05 motion tab (</a:t>
            </a:r>
            <a:r>
              <a:rPr lang="en-US" dirty="0" err="1" smtClean="0"/>
              <a:t>AdHoc</a:t>
            </a:r>
            <a:r>
              <a:rPr lang="en-US" dirty="0" smtClean="0"/>
              <a:t> results, Joe K.)  - 5 min</a:t>
            </a:r>
          </a:p>
          <a:p>
            <a:r>
              <a:rPr lang="en-US" dirty="0" smtClean="0"/>
              <a:t>Peter Yee: -- 10 min.</a:t>
            </a:r>
          </a:p>
          <a:p>
            <a:pPr lvl="1"/>
            <a:r>
              <a:rPr lang="en-US" dirty="0" smtClean="0"/>
              <a:t>11-14/733r1 (XL)</a:t>
            </a:r>
          </a:p>
          <a:p>
            <a:pPr lvl="1"/>
            <a:r>
              <a:rPr lang="en-US" dirty="0" smtClean="0"/>
              <a:t>11-14/911r0 (doc)</a:t>
            </a:r>
          </a:p>
          <a:p>
            <a:r>
              <a:rPr lang="en-US" dirty="0" smtClean="0"/>
              <a:t>Rob Sun: -- 15 min.</a:t>
            </a:r>
          </a:p>
          <a:p>
            <a:pPr lvl="1"/>
            <a:r>
              <a:rPr lang="en-US" dirty="0" smtClean="0"/>
              <a:t>11-14/798r3 (doc)</a:t>
            </a:r>
            <a:endParaRPr lang="de-DE" dirty="0" smtClean="0">
              <a:sym typeface="Wingdings"/>
            </a:endParaRPr>
          </a:p>
          <a:p>
            <a:pPr lvl="1"/>
            <a:r>
              <a:rPr lang="de-DE" dirty="0" smtClean="0">
                <a:sym typeface="Wingdings"/>
              </a:rPr>
              <a:t>11-14/757r2 (XL)</a:t>
            </a:r>
            <a:endParaRPr lang="en-US" dirty="0" smtClean="0"/>
          </a:p>
          <a:p>
            <a:r>
              <a:rPr lang="en-US" dirty="0" smtClean="0"/>
              <a:t>Ping Fang – 5 min.</a:t>
            </a:r>
          </a:p>
          <a:p>
            <a:pPr lvl="1"/>
            <a:r>
              <a:rPr lang="en-US" dirty="0" smtClean="0"/>
              <a:t>11-14/831r1 (XL)</a:t>
            </a:r>
          </a:p>
          <a:p>
            <a:pPr lvl="1"/>
            <a:endParaRPr lang="en-US" dirty="0" smtClean="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 (../2/..)</a:t>
            </a:r>
            <a:endParaRPr lang="en-US" dirty="0"/>
          </a:p>
        </p:txBody>
      </p:sp>
      <p:sp>
        <p:nvSpPr>
          <p:cNvPr id="3" name="Inhaltsplatzhalter 2"/>
          <p:cNvSpPr>
            <a:spLocks noGrp="1"/>
          </p:cNvSpPr>
          <p:nvPr>
            <p:ph idx="1"/>
          </p:nvPr>
        </p:nvSpPr>
        <p:spPr>
          <a:xfrm>
            <a:off x="685800" y="1752600"/>
            <a:ext cx="7772400" cy="4114800"/>
          </a:xfrm>
        </p:spPr>
        <p:txBody>
          <a:bodyPr/>
          <a:lstStyle/>
          <a:p>
            <a:r>
              <a:rPr lang="en-US" dirty="0" smtClean="0"/>
              <a:t>George </a:t>
            </a:r>
            <a:r>
              <a:rPr lang="en-US" dirty="0" err="1" smtClean="0"/>
              <a:t>Calcev</a:t>
            </a:r>
            <a:r>
              <a:rPr lang="en-US" dirty="0" smtClean="0"/>
              <a:t>: -- 10 min.</a:t>
            </a:r>
          </a:p>
          <a:p>
            <a:pPr lvl="1"/>
            <a:r>
              <a:rPr lang="en-US" dirty="0" smtClean="0"/>
              <a:t>11-14/812r2 (xl)</a:t>
            </a:r>
          </a:p>
          <a:p>
            <a:pPr lvl="1"/>
            <a:r>
              <a:rPr lang="en-US" dirty="0" smtClean="0"/>
              <a:t>11-14/813r2 (doc)</a:t>
            </a:r>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 (../3)</a:t>
            </a:r>
            <a:endParaRPr lang="en-US" dirty="0"/>
          </a:p>
        </p:txBody>
      </p:sp>
      <p:sp>
        <p:nvSpPr>
          <p:cNvPr id="3" name="Inhaltsplatzhalter 2"/>
          <p:cNvSpPr>
            <a:spLocks noGrp="1"/>
          </p:cNvSpPr>
          <p:nvPr>
            <p:ph idx="1"/>
          </p:nvPr>
        </p:nvSpPr>
        <p:spPr/>
        <p:txBody>
          <a:bodyPr/>
          <a:lstStyle/>
          <a:p>
            <a:r>
              <a:rPr lang="en-US" dirty="0" err="1" smtClean="0"/>
              <a:t>Santosh</a:t>
            </a:r>
            <a:r>
              <a:rPr lang="en-US" dirty="0" smtClean="0"/>
              <a:t> </a:t>
            </a:r>
            <a:r>
              <a:rPr lang="en-US" dirty="0" err="1" smtClean="0"/>
              <a:t>Pandey</a:t>
            </a:r>
            <a:endParaRPr lang="en-US" dirty="0" smtClean="0"/>
          </a:p>
          <a:p>
            <a:pPr lvl="1"/>
            <a:r>
              <a:rPr lang="en-US" dirty="0" smtClean="0"/>
              <a:t>11-14/917r0 (XL)</a:t>
            </a:r>
          </a:p>
          <a:p>
            <a:r>
              <a:rPr lang="en-US" dirty="0" err="1" smtClean="0"/>
              <a:t>Geroge</a:t>
            </a:r>
            <a:r>
              <a:rPr lang="en-US" dirty="0" smtClean="0"/>
              <a:t> </a:t>
            </a:r>
            <a:r>
              <a:rPr lang="en-US" dirty="0" err="1" smtClean="0"/>
              <a:t>Cherian</a:t>
            </a:r>
            <a:endParaRPr lang="en-US" dirty="0" smtClean="0"/>
          </a:p>
          <a:p>
            <a:pPr lvl="1"/>
            <a:r>
              <a:rPr lang="de-DE" dirty="0" smtClean="0"/>
              <a:t>11-14-0836-01-00ai</a:t>
            </a:r>
            <a:endParaRPr lang="en-US" dirty="0" smtClean="0"/>
          </a:p>
          <a:p>
            <a:r>
              <a:rPr lang="en-US" dirty="0" smtClean="0"/>
              <a:t>Other</a:t>
            </a:r>
          </a:p>
          <a:p>
            <a:endParaRPr lang="en-US"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19:30-21:30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 (1)</a:t>
            </a:r>
            <a:endParaRPr lang="en-US" dirty="0"/>
          </a:p>
        </p:txBody>
      </p:sp>
      <p:sp>
        <p:nvSpPr>
          <p:cNvPr id="3" name="Inhaltsplatzhalter 2"/>
          <p:cNvSpPr>
            <a:spLocks noGrp="1"/>
          </p:cNvSpPr>
          <p:nvPr>
            <p:ph idx="1"/>
          </p:nvPr>
        </p:nvSpPr>
        <p:spPr/>
        <p:txBody>
          <a:bodyPr/>
          <a:lstStyle/>
          <a:p>
            <a:r>
              <a:rPr lang="en-US" sz="1600" dirty="0" err="1" smtClean="0"/>
              <a:t>Santosh</a:t>
            </a:r>
            <a:r>
              <a:rPr lang="en-US" sz="1600" dirty="0" smtClean="0"/>
              <a:t> Abraham</a:t>
            </a:r>
          </a:p>
          <a:p>
            <a:pPr lvl="1"/>
            <a:r>
              <a:rPr lang="en-US" sz="1200" dirty="0" smtClean="0"/>
              <a:t>11-14/768 (doc) </a:t>
            </a:r>
          </a:p>
          <a:p>
            <a:pPr lvl="1"/>
            <a:r>
              <a:rPr lang="en-US" sz="1200" dirty="0" smtClean="0"/>
              <a:t>11-14/769r2 (xl)</a:t>
            </a:r>
          </a:p>
          <a:p>
            <a:pPr lvl="1"/>
            <a:r>
              <a:rPr lang="en-US" sz="1200" dirty="0" smtClean="0"/>
              <a:t>11-14/929</a:t>
            </a:r>
          </a:p>
          <a:p>
            <a:pPr lvl="1"/>
            <a:r>
              <a:rPr lang="en-US" sz="1200" dirty="0" smtClean="0"/>
              <a:t>11-14/927</a:t>
            </a:r>
          </a:p>
          <a:p>
            <a:r>
              <a:rPr lang="en-US" sz="1600" dirty="0" smtClean="0"/>
              <a:t>George </a:t>
            </a:r>
            <a:r>
              <a:rPr lang="en-US" sz="1600" dirty="0" err="1" smtClean="0"/>
              <a:t>Calcev</a:t>
            </a:r>
            <a:r>
              <a:rPr lang="en-US" sz="1600" dirty="0" smtClean="0"/>
              <a:t>: -- 10 min.  </a:t>
            </a:r>
            <a:r>
              <a:rPr lang="de-DE" sz="1600" dirty="0" smtClean="0">
                <a:sym typeface="Wingdings"/>
              </a:rPr>
              <a:t> </a:t>
            </a:r>
            <a:r>
              <a:rPr lang="de-DE" sz="1600" dirty="0" err="1" smtClean="0">
                <a:sym typeface="Wingdings"/>
              </a:rPr>
              <a:t>motion</a:t>
            </a:r>
            <a:endParaRPr lang="en-US" sz="1600" dirty="0" smtClean="0"/>
          </a:p>
          <a:p>
            <a:pPr lvl="1"/>
            <a:r>
              <a:rPr lang="en-US" sz="1400" dirty="0" smtClean="0"/>
              <a:t>11-14/812r2 (xl)</a:t>
            </a:r>
          </a:p>
          <a:p>
            <a:pPr lvl="1"/>
            <a:r>
              <a:rPr lang="en-US" sz="1200" dirty="0" smtClean="0"/>
              <a:t>11-14/813r2 (doc) </a:t>
            </a:r>
          </a:p>
          <a:p>
            <a:r>
              <a:rPr lang="en-US" sz="1600" dirty="0" err="1" smtClean="0"/>
              <a:t>Jarkko</a:t>
            </a:r>
            <a:r>
              <a:rPr lang="en-US" sz="1600" dirty="0" smtClean="0"/>
              <a:t> </a:t>
            </a:r>
            <a:r>
              <a:rPr lang="en-US" sz="1600" dirty="0" err="1" smtClean="0"/>
              <a:t>Kneckt</a:t>
            </a:r>
            <a:r>
              <a:rPr lang="en-US" sz="1600" dirty="0" smtClean="0"/>
              <a:t>: -- 20 min.</a:t>
            </a:r>
          </a:p>
          <a:p>
            <a:pPr lvl="1"/>
            <a:r>
              <a:rPr lang="en-US" sz="1400" dirty="0" smtClean="0"/>
              <a:t>11-14/764r4 (XL)</a:t>
            </a:r>
          </a:p>
          <a:p>
            <a:pPr lvl="1"/>
            <a:r>
              <a:rPr lang="en-US" sz="1400" dirty="0" smtClean="0"/>
              <a:t>11-14/765r6 (doc)</a:t>
            </a:r>
          </a:p>
          <a:p>
            <a:r>
              <a:rPr lang="en-US" sz="1600" dirty="0" err="1" smtClean="0"/>
              <a:t>Jarkko</a:t>
            </a:r>
            <a:r>
              <a:rPr lang="en-US" sz="1600" dirty="0" smtClean="0"/>
              <a:t> </a:t>
            </a:r>
            <a:r>
              <a:rPr lang="en-US" sz="1600" dirty="0" err="1" smtClean="0"/>
              <a:t>Kneckt</a:t>
            </a:r>
            <a:r>
              <a:rPr lang="en-US" sz="1600" dirty="0" smtClean="0"/>
              <a:t>: -- 5 min.</a:t>
            </a:r>
          </a:p>
          <a:p>
            <a:pPr lvl="1"/>
            <a:r>
              <a:rPr lang="en-US" sz="1400" dirty="0" smtClean="0"/>
              <a:t>11-14/898r1 (</a:t>
            </a:r>
            <a:r>
              <a:rPr lang="en-US" sz="1400" dirty="0" err="1" smtClean="0"/>
              <a:t>ppt</a:t>
            </a:r>
            <a:r>
              <a:rPr lang="en-US" sz="1400" dirty="0" smtClean="0"/>
              <a:t>)</a:t>
            </a:r>
          </a:p>
          <a:p>
            <a:r>
              <a:rPr lang="en-US" sz="1600" dirty="0" err="1" smtClean="0"/>
              <a:t>Santosh</a:t>
            </a:r>
            <a:r>
              <a:rPr lang="en-US" sz="1600" dirty="0" smtClean="0"/>
              <a:t> </a:t>
            </a:r>
            <a:r>
              <a:rPr lang="en-US" sz="1600" dirty="0" err="1" smtClean="0"/>
              <a:t>Pandey</a:t>
            </a:r>
            <a:endParaRPr lang="en-US" sz="1600" dirty="0" smtClean="0"/>
          </a:p>
          <a:p>
            <a:pPr lvl="1"/>
            <a:r>
              <a:rPr lang="en-US" sz="1400" dirty="0" smtClean="0"/>
              <a:t>11-14/917r0 (XL)</a:t>
            </a:r>
          </a:p>
          <a:p>
            <a:r>
              <a:rPr lang="en-US" sz="1600" dirty="0" err="1" smtClean="0"/>
              <a:t>Geroge</a:t>
            </a:r>
            <a:r>
              <a:rPr lang="en-US" sz="1600" dirty="0" smtClean="0"/>
              <a:t> </a:t>
            </a:r>
            <a:r>
              <a:rPr lang="en-US" sz="1600" dirty="0" err="1" smtClean="0"/>
              <a:t>Cherian</a:t>
            </a:r>
            <a:endParaRPr lang="en-US" sz="1600" dirty="0" smtClean="0"/>
          </a:p>
          <a:p>
            <a:r>
              <a:rPr lang="en-US" sz="1600" dirty="0" smtClean="0"/>
              <a:t>Dan Harkins: -- 45 min</a:t>
            </a:r>
          </a:p>
          <a:p>
            <a:pPr lvl="1"/>
            <a:r>
              <a:rPr lang="en-US" sz="1400" dirty="0" smtClean="0"/>
              <a:t>11-14/790r2 (XL)</a:t>
            </a:r>
          </a:p>
          <a:p>
            <a:pPr lvl="1"/>
            <a:r>
              <a:rPr lang="en-US" sz="1400" dirty="0" smtClean="0"/>
              <a:t>11-14/823r0 (doc)  &amp;  11-14/824r1 (doc)  &amp;  11-14/825r0 (doc)</a:t>
            </a:r>
          </a:p>
          <a:p>
            <a:pPr lvl="1"/>
            <a:r>
              <a:rPr lang="de-DE" sz="1400" dirty="0" smtClean="0"/>
              <a:t>11-14-0836-01-00ai</a:t>
            </a:r>
            <a:endParaRPr lang="en-US" sz="1400" dirty="0" smtClean="0"/>
          </a:p>
          <a:p>
            <a:r>
              <a:rPr lang="en-US" sz="1600" dirty="0" smtClean="0"/>
              <a:t>Other</a:t>
            </a:r>
          </a:p>
          <a:p>
            <a:pPr lvl="1"/>
            <a:endParaRPr lang="en-US" sz="1400" dirty="0" smtClean="0"/>
          </a:p>
          <a:p>
            <a:pPr lvl="1"/>
            <a:endParaRPr lang="en-US" sz="1400" dirty="0" smtClean="0"/>
          </a:p>
          <a:p>
            <a:endParaRPr lang="en-US" sz="1600"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Modify and/or Approve Agenda</a:t>
            </a:r>
          </a:p>
          <a:p>
            <a:pPr>
              <a:defRPr/>
            </a:pPr>
            <a:r>
              <a:rPr lang="en-US" altLang="ja-JP" dirty="0" smtClean="0"/>
              <a:t>Note: Chairs have asked for additional </a:t>
            </a:r>
            <a:r>
              <a:rPr lang="en-US" altLang="ja-JP" dirty="0" err="1" smtClean="0"/>
              <a:t>TGai</a:t>
            </a:r>
            <a:r>
              <a:rPr lang="en-US" altLang="ja-JP" dirty="0" smtClean="0"/>
              <a:t> slots (Wed PM2, Thu AM-2, Thu PM-2)</a:t>
            </a:r>
          </a:p>
          <a:p>
            <a:pPr>
              <a:defRPr/>
            </a:pPr>
            <a:r>
              <a:rPr lang="en-US" altLang="ja-JP" dirty="0" smtClean="0"/>
              <a:t>Comment resolution	</a:t>
            </a:r>
            <a:endParaRPr lang="ja-JP" altLang="en-US" dirty="0" smtClean="0"/>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a:xfrm>
            <a:off x="685800" y="1524000"/>
            <a:ext cx="7772400" cy="4114800"/>
          </a:xfrm>
        </p:spPr>
        <p:txBody>
          <a:bodyPr/>
          <a:lstStyle/>
          <a:p>
            <a:r>
              <a:rPr lang="en-US" sz="1600" dirty="0" err="1" smtClean="0"/>
              <a:t>Santosh</a:t>
            </a:r>
            <a:r>
              <a:rPr lang="en-US" sz="1600" dirty="0" smtClean="0"/>
              <a:t> </a:t>
            </a:r>
            <a:r>
              <a:rPr lang="en-US" sz="1600" dirty="0" err="1" smtClean="0"/>
              <a:t>Pandey</a:t>
            </a:r>
            <a:r>
              <a:rPr lang="en-US" sz="1600" dirty="0" smtClean="0"/>
              <a:t> – 10 min.</a:t>
            </a:r>
          </a:p>
          <a:p>
            <a:pPr lvl="1"/>
            <a:r>
              <a:rPr lang="en-US" sz="1400" dirty="0" smtClean="0"/>
              <a:t>11-14/917r0 (XL)</a:t>
            </a:r>
          </a:p>
          <a:p>
            <a:r>
              <a:rPr lang="en-US" sz="1600" dirty="0" smtClean="0"/>
              <a:t>Dan Harkins: -- 40 min</a:t>
            </a:r>
          </a:p>
          <a:p>
            <a:pPr lvl="1"/>
            <a:r>
              <a:rPr lang="en-US" sz="1400" dirty="0" smtClean="0"/>
              <a:t>11-14/790r2 (XL)</a:t>
            </a:r>
          </a:p>
          <a:p>
            <a:pPr lvl="1"/>
            <a:r>
              <a:rPr lang="en-US" sz="1400" dirty="0" smtClean="0"/>
              <a:t>11-14/823r0 (doc)  &amp;  11-14/824r1 (doc)  &amp;  11-14/825r0 (doc)</a:t>
            </a:r>
          </a:p>
          <a:p>
            <a:pPr lvl="1"/>
            <a:r>
              <a:rPr lang="de-DE" sz="1400" dirty="0" smtClean="0"/>
              <a:t>11-14-0836-01-00ai</a:t>
            </a:r>
          </a:p>
          <a:p>
            <a:r>
              <a:rPr lang="de-DE" sz="1800" dirty="0" err="1" smtClean="0"/>
              <a:t>Jeongki</a:t>
            </a:r>
            <a:r>
              <a:rPr lang="de-DE" sz="1800" dirty="0" smtClean="0"/>
              <a:t> – 30 min.</a:t>
            </a:r>
          </a:p>
          <a:p>
            <a:pPr lvl="1"/>
            <a:r>
              <a:rPr lang="de-DE" sz="1400" dirty="0" smtClean="0"/>
              <a:t>Doc </a:t>
            </a:r>
            <a:r>
              <a:rPr lang="de-DE" sz="1400" dirty="0" err="1" smtClean="0"/>
              <a:t>numbers</a:t>
            </a:r>
            <a:r>
              <a:rPr lang="de-DE" sz="1400" dirty="0" smtClean="0"/>
              <a:t>: 11-14/0739</a:t>
            </a:r>
            <a:r>
              <a:rPr lang="de-DE" sz="1400" b="1" dirty="0" smtClean="0"/>
              <a:t>r3</a:t>
            </a:r>
            <a:r>
              <a:rPr lang="de-DE" sz="1400" dirty="0" smtClean="0"/>
              <a:t>, 11-14/740</a:t>
            </a:r>
            <a:r>
              <a:rPr lang="de-DE" sz="1400" b="1" dirty="0" smtClean="0"/>
              <a:t>r3</a:t>
            </a:r>
            <a:r>
              <a:rPr lang="de-DE" sz="1400" dirty="0" smtClean="0"/>
              <a:t>, 11-14/741</a:t>
            </a:r>
            <a:r>
              <a:rPr lang="de-DE" sz="1400" b="1" dirty="0" smtClean="0"/>
              <a:t>r3</a:t>
            </a:r>
            <a:endParaRPr lang="en-US" b="1" dirty="0" smtClean="0"/>
          </a:p>
          <a:p>
            <a:r>
              <a:rPr lang="en-US" sz="1600" dirty="0" err="1" smtClean="0"/>
              <a:t>Jarkko</a:t>
            </a:r>
            <a:r>
              <a:rPr lang="en-US" sz="1600" dirty="0" smtClean="0"/>
              <a:t> </a:t>
            </a:r>
            <a:r>
              <a:rPr lang="en-US" sz="1600" dirty="0" err="1" smtClean="0"/>
              <a:t>Kneckt</a:t>
            </a:r>
            <a:r>
              <a:rPr lang="en-US" sz="1600" dirty="0" smtClean="0"/>
              <a:t>: -- 5 min.</a:t>
            </a:r>
          </a:p>
          <a:p>
            <a:pPr lvl="1"/>
            <a:r>
              <a:rPr lang="en-US" sz="1400" dirty="0" smtClean="0"/>
              <a:t>11-14/898r1 (</a:t>
            </a:r>
            <a:r>
              <a:rPr lang="en-US" sz="1400" dirty="0" err="1" smtClean="0"/>
              <a:t>ppt</a:t>
            </a:r>
            <a:r>
              <a:rPr lang="en-US" sz="1400" dirty="0" smtClean="0"/>
              <a:t>)</a:t>
            </a:r>
          </a:p>
          <a:p>
            <a:r>
              <a:rPr lang="en-US" sz="1800" dirty="0" smtClean="0"/>
              <a:t>Editor</a:t>
            </a:r>
          </a:p>
          <a:p>
            <a:pPr lvl="1"/>
            <a:r>
              <a:rPr lang="de-DE" sz="1400" dirty="0" smtClean="0"/>
              <a:t>CID 4929 – </a:t>
            </a:r>
            <a:r>
              <a:rPr lang="de-DE" sz="1400" dirty="0" err="1" smtClean="0"/>
              <a:t>reassignment</a:t>
            </a:r>
            <a:endParaRPr lang="de-DE" sz="1400" dirty="0" smtClean="0"/>
          </a:p>
          <a:p>
            <a:pPr lvl="1"/>
            <a:r>
              <a:rPr lang="de-DE" sz="1400" dirty="0" smtClean="0"/>
              <a:t>CID 4007 – </a:t>
            </a:r>
            <a:r>
              <a:rPr lang="de-DE" sz="1400" dirty="0" err="1" smtClean="0"/>
              <a:t>input</a:t>
            </a:r>
            <a:r>
              <a:rPr lang="de-DE" sz="1400" dirty="0" smtClean="0"/>
              <a:t> </a:t>
            </a:r>
            <a:r>
              <a:rPr lang="de-DE" sz="1400" dirty="0" err="1" smtClean="0"/>
              <a:t>from</a:t>
            </a:r>
            <a:r>
              <a:rPr lang="de-DE" sz="1400" dirty="0" smtClean="0"/>
              <a:t> </a:t>
            </a:r>
            <a:r>
              <a:rPr lang="de-DE" sz="1400" dirty="0" err="1" smtClean="0"/>
              <a:t>group</a:t>
            </a:r>
            <a:r>
              <a:rPr lang="de-DE" sz="1400" dirty="0" smtClean="0"/>
              <a:t> </a:t>
            </a:r>
            <a:r>
              <a:rPr lang="de-DE" sz="1400" dirty="0" err="1" smtClean="0"/>
              <a:t>if</a:t>
            </a:r>
            <a:r>
              <a:rPr lang="de-DE" sz="1400" dirty="0" smtClean="0"/>
              <a:t> </a:t>
            </a:r>
            <a:r>
              <a:rPr lang="de-DE" sz="1400" dirty="0" err="1" smtClean="0"/>
              <a:t>this</a:t>
            </a:r>
            <a:r>
              <a:rPr lang="de-DE" sz="1400" dirty="0" smtClean="0"/>
              <a:t> </a:t>
            </a:r>
            <a:r>
              <a:rPr lang="de-DE" sz="1400" dirty="0" err="1" smtClean="0"/>
              <a:t>should</a:t>
            </a:r>
            <a:r>
              <a:rPr lang="de-DE" sz="1400" dirty="0" smtClean="0"/>
              <a:t> </a:t>
            </a:r>
            <a:r>
              <a:rPr lang="de-DE" sz="1400" dirty="0" err="1" smtClean="0"/>
              <a:t>be</a:t>
            </a:r>
            <a:r>
              <a:rPr lang="de-DE" sz="1400" dirty="0" smtClean="0"/>
              <a:t> </a:t>
            </a:r>
            <a:r>
              <a:rPr lang="de-DE" sz="1400" dirty="0" err="1" smtClean="0"/>
              <a:t>done</a:t>
            </a:r>
            <a:endParaRPr lang="de-DE" sz="1400" dirty="0" smtClean="0"/>
          </a:p>
          <a:p>
            <a:pPr lvl="1"/>
            <a:r>
              <a:rPr lang="en-US" sz="1400" dirty="0" smtClean="0"/>
              <a:t>CID 4363 – motion / feedback how to handle this comment</a:t>
            </a:r>
          </a:p>
          <a:p>
            <a:r>
              <a:rPr lang="en-US" sz="1800" dirty="0" smtClean="0"/>
              <a:t>Paul Lambert</a:t>
            </a:r>
          </a:p>
          <a:p>
            <a:pPr lvl="1"/>
            <a:r>
              <a:rPr lang="en-US" sz="1400" dirty="0" smtClean="0"/>
              <a:t>DCN ???</a:t>
            </a:r>
          </a:p>
          <a:p>
            <a:r>
              <a:rPr lang="en-US" sz="1800" dirty="0" smtClean="0"/>
              <a:t>Joe </a:t>
            </a:r>
            <a:r>
              <a:rPr lang="en-US" sz="1800" dirty="0" err="1" smtClean="0"/>
              <a:t>Kwak</a:t>
            </a:r>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28</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p:txBody>
          <a:bodyPr/>
          <a:lstStyle/>
          <a:p>
            <a:r>
              <a:rPr lang="en-US" sz="1800" dirty="0" err="1" smtClean="0"/>
              <a:t>Santosh</a:t>
            </a:r>
            <a:r>
              <a:rPr lang="en-US" sz="1800" dirty="0" smtClean="0"/>
              <a:t> </a:t>
            </a:r>
            <a:r>
              <a:rPr lang="en-US" sz="1800" dirty="0" err="1" smtClean="0"/>
              <a:t>Pandey</a:t>
            </a:r>
            <a:r>
              <a:rPr lang="en-US" sz="1800" dirty="0" smtClean="0"/>
              <a:t> – 5 min.</a:t>
            </a:r>
          </a:p>
          <a:p>
            <a:pPr lvl="1"/>
            <a:r>
              <a:rPr lang="de-DE" sz="1600" u="sng" dirty="0" smtClean="0">
                <a:hlinkClick r:id="rId2"/>
              </a:rPr>
              <a:t>https://mentor.ieee.org/802.11/dcn/14/11-14-0917-01-00ai-reduced-neighbor-report-proposed-comment-resolutions-for-draft-2-0.xlsx</a:t>
            </a:r>
            <a:endParaRPr lang="de-DE" sz="1600" u="sng" dirty="0" smtClean="0"/>
          </a:p>
          <a:p>
            <a:r>
              <a:rPr lang="de-DE" sz="1800" dirty="0" err="1" smtClean="0"/>
              <a:t>Jeongki</a:t>
            </a:r>
            <a:r>
              <a:rPr lang="de-DE" sz="1800" dirty="0" smtClean="0"/>
              <a:t> – </a:t>
            </a:r>
            <a:r>
              <a:rPr lang="de-DE" sz="1800" dirty="0" err="1" smtClean="0"/>
              <a:t>motion</a:t>
            </a:r>
            <a:r>
              <a:rPr lang="de-DE" sz="1800" dirty="0" smtClean="0"/>
              <a:t> of </a:t>
            </a:r>
            <a:r>
              <a:rPr lang="de-DE" sz="1800" dirty="0" err="1" smtClean="0"/>
              <a:t>revisions</a:t>
            </a:r>
            <a:r>
              <a:rPr lang="de-DE" sz="1800" dirty="0" smtClean="0"/>
              <a:t> – 5 min.</a:t>
            </a:r>
          </a:p>
          <a:p>
            <a:pPr lvl="1"/>
            <a:r>
              <a:rPr lang="de-DE" sz="1400" dirty="0" smtClean="0"/>
              <a:t>Doc </a:t>
            </a:r>
            <a:r>
              <a:rPr lang="de-DE" sz="1400" dirty="0" err="1" smtClean="0"/>
              <a:t>numbers</a:t>
            </a:r>
            <a:r>
              <a:rPr lang="de-DE" sz="1400" dirty="0" smtClean="0"/>
              <a:t>: 14/0739,740, 741</a:t>
            </a:r>
          </a:p>
          <a:p>
            <a:r>
              <a:rPr lang="de-DE" sz="1800" dirty="0" smtClean="0"/>
              <a:t>Joe </a:t>
            </a:r>
            <a:r>
              <a:rPr lang="de-DE" sz="1800" dirty="0" err="1" smtClean="0"/>
              <a:t>Kwak</a:t>
            </a:r>
            <a:r>
              <a:rPr lang="de-DE" sz="1800" dirty="0" smtClean="0"/>
              <a:t> – 60 min</a:t>
            </a:r>
          </a:p>
          <a:p>
            <a:r>
              <a:rPr lang="de-DE" sz="1800" dirty="0" smtClean="0"/>
              <a:t>Jason – 10 min.</a:t>
            </a:r>
          </a:p>
          <a:p>
            <a:pPr lvl="1"/>
            <a:r>
              <a:rPr lang="de-DE" sz="1400" u="sng" dirty="0" smtClean="0">
                <a:hlinkClick r:id="rId3"/>
              </a:rPr>
              <a:t>https://mentor.ieee.org/802.11/dcn/14/11-14-0939-00-00ai-d2-0-comment-resolutions-on-cids-5140-and-4034.docx</a:t>
            </a:r>
            <a:endParaRPr lang="de-DE" sz="1400" dirty="0" smtClean="0"/>
          </a:p>
          <a:p>
            <a:r>
              <a:rPr lang="de-DE" sz="1800" dirty="0" smtClean="0"/>
              <a:t>Paul Lambert – 15 min.</a:t>
            </a:r>
          </a:p>
          <a:p>
            <a:r>
              <a:rPr lang="de-DE" sz="1800" dirty="0" err="1" smtClean="0"/>
              <a:t>Jarkko</a:t>
            </a:r>
            <a:endParaRPr lang="de-DE" sz="1800" dirty="0" smtClean="0"/>
          </a:p>
          <a:p>
            <a:endParaRPr lang="en-US" dirty="0" smtClean="0"/>
          </a:p>
          <a:p>
            <a:endParaRPr lang="en-US"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endParaRPr lang="en-US" altLang="ja-JP" dirty="0" smtClean="0"/>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30</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p:txBody>
          <a:bodyPr/>
          <a:lstStyle/>
          <a:p>
            <a:r>
              <a:rPr lang="en-US" sz="1600" dirty="0" smtClean="0"/>
              <a:t>Dan Harkins: -- motion of final version – 10 min.</a:t>
            </a:r>
          </a:p>
          <a:p>
            <a:pPr lvl="1"/>
            <a:r>
              <a:rPr lang="en-US" sz="1400" dirty="0" smtClean="0"/>
              <a:t>11-14/790r2 (XL)</a:t>
            </a:r>
          </a:p>
          <a:p>
            <a:pPr lvl="1"/>
            <a:r>
              <a:rPr lang="en-US" sz="1400" dirty="0" smtClean="0"/>
              <a:t>11-14/823r0 (doc)  &amp;  11-14/824r1 (doc)  &amp;  11-14/825r0 (doc)</a:t>
            </a:r>
          </a:p>
          <a:p>
            <a:pPr lvl="1"/>
            <a:r>
              <a:rPr lang="de-DE" sz="1400" dirty="0" smtClean="0"/>
              <a:t>11-14-0836-01-00ai</a:t>
            </a:r>
          </a:p>
          <a:p>
            <a:pPr lvl="1"/>
            <a:r>
              <a:rPr lang="de-DE" sz="1400" dirty="0" smtClean="0"/>
              <a:t>11-14-946r0</a:t>
            </a:r>
          </a:p>
          <a:p>
            <a:r>
              <a:rPr lang="de-DE" sz="1800" dirty="0" err="1" smtClean="0"/>
              <a:t>Geroge</a:t>
            </a:r>
            <a:r>
              <a:rPr lang="de-DE" sz="1800" dirty="0" smtClean="0"/>
              <a:t> </a:t>
            </a:r>
            <a:r>
              <a:rPr lang="de-DE" sz="1800" dirty="0" err="1" smtClean="0"/>
              <a:t>Cherian</a:t>
            </a:r>
            <a:endParaRPr lang="de-DE" sz="1800" dirty="0" smtClean="0"/>
          </a:p>
          <a:p>
            <a:pPr lvl="1"/>
            <a:r>
              <a:rPr lang="de-DE" sz="1400" dirty="0" smtClean="0"/>
              <a:t>11-14/841</a:t>
            </a:r>
          </a:p>
          <a:p>
            <a:r>
              <a:rPr lang="de-DE" sz="1800" dirty="0" smtClean="0"/>
              <a:t>Paul (at </a:t>
            </a:r>
            <a:r>
              <a:rPr lang="de-DE" sz="1800" dirty="0" err="1" smtClean="0"/>
              <a:t>approx</a:t>
            </a:r>
            <a:r>
              <a:rPr lang="de-DE" sz="1800" dirty="0" smtClean="0"/>
              <a:t> 5.30pm)</a:t>
            </a:r>
          </a:p>
          <a:p>
            <a:pPr lvl="1"/>
            <a:r>
              <a:rPr lang="de-DE" sz="1400" dirty="0" smtClean="0"/>
              <a:t>11-14/948r2</a:t>
            </a:r>
          </a:p>
          <a:p>
            <a:endParaRPr lang="de-DE" sz="1400" dirty="0" smtClean="0"/>
          </a:p>
          <a:p>
            <a:endParaRPr lang="de-DE" sz="1800" dirty="0" smtClean="0"/>
          </a:p>
          <a:p>
            <a:endParaRPr lang="en-US"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endParaRPr lang="en-US" altLang="ja-JP" dirty="0" smtClean="0"/>
          </a:p>
          <a:p>
            <a:pPr>
              <a:defRPr/>
            </a:pPr>
            <a:r>
              <a:rPr lang="en-US" altLang="ja-JP" dirty="0" smtClean="0"/>
              <a:t>Recess until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32</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 comment resolution</a:t>
            </a:r>
            <a:endParaRPr lang="en-US" dirty="0"/>
          </a:p>
        </p:txBody>
      </p:sp>
      <p:sp>
        <p:nvSpPr>
          <p:cNvPr id="3" name="Inhaltsplatzhalter 2"/>
          <p:cNvSpPr>
            <a:spLocks noGrp="1"/>
          </p:cNvSpPr>
          <p:nvPr>
            <p:ph idx="1"/>
          </p:nvPr>
        </p:nvSpPr>
        <p:spPr/>
        <p:txBody>
          <a:bodyPr/>
          <a:lstStyle/>
          <a:p>
            <a:r>
              <a:rPr lang="de-DE" sz="1800" dirty="0" err="1" smtClean="0"/>
              <a:t>Hitoshi</a:t>
            </a:r>
            <a:endParaRPr lang="de-DE" sz="1800" dirty="0" smtClean="0"/>
          </a:p>
          <a:p>
            <a:pPr lvl="1"/>
            <a:r>
              <a:rPr lang="de-DE" sz="1400" dirty="0" smtClean="0"/>
              <a:t>950r1 – </a:t>
            </a:r>
            <a:r>
              <a:rPr lang="de-DE" sz="1400" dirty="0" err="1" smtClean="0"/>
              <a:t>discussion</a:t>
            </a:r>
            <a:r>
              <a:rPr lang="de-DE" sz="1400" dirty="0" smtClean="0"/>
              <a:t> and </a:t>
            </a:r>
            <a:r>
              <a:rPr lang="de-DE" sz="1400" dirty="0" err="1" smtClean="0"/>
              <a:t>rdy</a:t>
            </a:r>
            <a:r>
              <a:rPr lang="de-DE" sz="1400" dirty="0" smtClean="0"/>
              <a:t> </a:t>
            </a:r>
            <a:r>
              <a:rPr lang="de-DE" sz="1400" dirty="0" err="1" smtClean="0"/>
              <a:t>for</a:t>
            </a:r>
            <a:r>
              <a:rPr lang="de-DE" sz="1400" dirty="0" smtClean="0"/>
              <a:t> </a:t>
            </a:r>
            <a:r>
              <a:rPr lang="de-DE" sz="1400" dirty="0" err="1" smtClean="0"/>
              <a:t>motion</a:t>
            </a:r>
            <a:endParaRPr lang="de-DE" sz="1400" dirty="0" smtClean="0"/>
          </a:p>
          <a:p>
            <a:pPr lvl="1"/>
            <a:r>
              <a:rPr lang="de-DE" sz="1400" dirty="0" smtClean="0"/>
              <a:t>944r1</a:t>
            </a:r>
          </a:p>
          <a:p>
            <a:pPr lvl="1"/>
            <a:r>
              <a:rPr lang="de-DE" sz="1400" dirty="0" smtClean="0"/>
              <a:t>770r4</a:t>
            </a:r>
          </a:p>
          <a:p>
            <a:pPr lvl="1"/>
            <a:r>
              <a:rPr lang="de-DE" sz="1400" dirty="0" smtClean="0"/>
              <a:t>950r1</a:t>
            </a:r>
          </a:p>
          <a:p>
            <a:pPr lvl="1"/>
            <a:r>
              <a:rPr lang="de-DE" sz="1400" dirty="0" err="1" smtClean="0"/>
              <a:t>discussion</a:t>
            </a:r>
            <a:r>
              <a:rPr lang="de-DE" sz="1400" dirty="0" smtClean="0"/>
              <a:t> </a:t>
            </a:r>
            <a:r>
              <a:rPr lang="de-DE" sz="1400" dirty="0" err="1" smtClean="0"/>
              <a:t>about</a:t>
            </a:r>
            <a:r>
              <a:rPr lang="de-DE" sz="1400" dirty="0" smtClean="0"/>
              <a:t> CID5142</a:t>
            </a:r>
          </a:p>
          <a:p>
            <a:r>
              <a:rPr lang="de-DE" sz="1800" dirty="0" err="1" smtClean="0"/>
              <a:t>Geroge</a:t>
            </a:r>
            <a:r>
              <a:rPr lang="de-DE" sz="1800" dirty="0" smtClean="0"/>
              <a:t> </a:t>
            </a:r>
            <a:r>
              <a:rPr lang="de-DE" sz="1800" dirty="0" err="1" smtClean="0"/>
              <a:t>Cherian</a:t>
            </a:r>
            <a:endParaRPr lang="de-DE" sz="1800" dirty="0" smtClean="0"/>
          </a:p>
          <a:p>
            <a:pPr lvl="1"/>
            <a:r>
              <a:rPr lang="de-DE" sz="1000" dirty="0" smtClean="0"/>
              <a:t>11-14/836r1</a:t>
            </a:r>
          </a:p>
          <a:p>
            <a:r>
              <a:rPr lang="de-DE" sz="1800" dirty="0" err="1" smtClean="0"/>
              <a:t>Jarkko</a:t>
            </a:r>
            <a:endParaRPr lang="de-DE" sz="1800" dirty="0" smtClean="0"/>
          </a:p>
          <a:p>
            <a:r>
              <a:rPr lang="de-DE" sz="1800" dirty="0" smtClean="0"/>
              <a:t>Paul Lambert</a:t>
            </a:r>
            <a:endParaRPr lang="de-DE" sz="1400" dirty="0" smtClean="0"/>
          </a:p>
          <a:p>
            <a:r>
              <a:rPr lang="de-DE" sz="1800" dirty="0" err="1" smtClean="0"/>
              <a:t>Santosh</a:t>
            </a:r>
            <a:r>
              <a:rPr lang="de-DE" sz="1800" dirty="0" smtClean="0"/>
              <a:t> P.</a:t>
            </a:r>
          </a:p>
          <a:p>
            <a:pPr lvl="1"/>
            <a:r>
              <a:rPr lang="de-DE" sz="1400" dirty="0" smtClean="0"/>
              <a:t>Life </a:t>
            </a:r>
            <a:r>
              <a:rPr lang="de-DE" sz="1400" dirty="0" err="1" smtClean="0"/>
              <a:t>discussion</a:t>
            </a:r>
            <a:r>
              <a:rPr lang="de-DE" sz="1400" dirty="0" smtClean="0"/>
              <a:t> of CID 5139</a:t>
            </a:r>
          </a:p>
          <a:p>
            <a:r>
              <a:rPr lang="de-DE" sz="1800" dirty="0" smtClean="0"/>
              <a:t>Joe</a:t>
            </a:r>
          </a:p>
          <a:p>
            <a:endParaRPr lang="en-US" dirty="0"/>
          </a:p>
        </p:txBody>
      </p:sp>
      <p:sp>
        <p:nvSpPr>
          <p:cNvPr id="4" name="Datumsplatzhalter 3"/>
          <p:cNvSpPr>
            <a:spLocks noGrp="1"/>
          </p:cNvSpPr>
          <p:nvPr>
            <p:ph type="dt" sz="half" idx="10"/>
          </p:nvPr>
        </p:nvSpPr>
        <p:spPr/>
        <p:txBody>
          <a:bodyPr/>
          <a:lstStyle/>
          <a:p>
            <a:pPr>
              <a:defRPr/>
            </a:pPr>
            <a:r>
              <a:rPr lang="en-US" altLang="ja-JP" smtClean="0"/>
              <a:t>July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 17</a:t>
            </a:r>
            <a:r>
              <a:rPr lang="en-US" altLang="ja-JP" baseline="30000" dirty="0" smtClean="0">
                <a:ea typeface="ＭＳ Ｐゴシック" pitchFamily="-84" charset="-128"/>
                <a:cs typeface="ＭＳ Ｐゴシック" pitchFamily="-84" charset="-128"/>
              </a:rPr>
              <a:t>th</a:t>
            </a:r>
            <a:r>
              <a:rPr lang="en-US" altLang="ja-JP" dirty="0" smtClean="0"/>
              <a:t>,  2014 – 13:30-15:30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Sep</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34</a:t>
            </a:fld>
            <a:endParaRPr lang="en-US" altLang="ja-JP"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35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36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37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buNone/>
            </a:pPr>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38</a:t>
            </a:fld>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buClr>
                <a:schemeClr val="tx1"/>
              </a:buClr>
            </a:pPr>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39</a:t>
            </a:fld>
            <a:endParaRPr lang="en-US" altLang="ja-JP" smtClean="0">
              <a:latin typeface="Times New Roman" pitchFamily="-65"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July 29</a:t>
            </a:r>
            <a:r>
              <a:rPr lang="en-US" altLang="ja-JP" baseline="30000" dirty="0" smtClean="0"/>
              <a:t>th</a:t>
            </a:r>
            <a:r>
              <a:rPr lang="en-US" altLang="ja-JP" dirty="0" smtClean="0"/>
              <a:t> to Sep 9</a:t>
            </a:r>
            <a:r>
              <a:rPr lang="en-US" altLang="ja-JP" baseline="30000" dirty="0" smtClean="0"/>
              <a:t>th</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endParaRPr lang="en-US" altLang="ja-JP" dirty="0" smtClean="0">
              <a:solidFill>
                <a:srgbClr val="000000"/>
              </a:solidFill>
            </a:endParaRPr>
          </a:p>
          <a:p>
            <a:pPr>
              <a:defRPr/>
            </a:pPr>
            <a:r>
              <a:rPr lang="en-US" altLang="ja-JP" dirty="0" smtClean="0">
                <a:solidFill>
                  <a:srgbClr val="000000"/>
                </a:solidFill>
                <a:ea typeface="ＭＳ Ｐゴシック" pitchFamily="-84" charset="-128"/>
                <a:cs typeface="ＭＳ Ｐゴシック" pitchFamily="-84" charset="-128"/>
              </a:rPr>
              <a:t>Approved  by unanimous consent</a:t>
            </a:r>
          </a:p>
          <a:p>
            <a:pPr>
              <a:buNone/>
              <a:defRPr/>
            </a:pPr>
            <a:endParaRPr lang="en-US" altLang="ja-JP" dirty="0" smtClean="0">
              <a:solidFill>
                <a:srgbClr val="000000"/>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dirty="0" smtClean="0">
                <a:latin typeface="Times New Roman" pitchFamily="-84" charset="0"/>
              </a:rPr>
              <a:t>Hiroshi </a:t>
            </a:r>
            <a:r>
              <a:rPr lang="en-US" altLang="ja-JP" dirty="0" err="1" smtClean="0">
                <a:latin typeface="Times New Roman" pitchFamily="-84" charset="0"/>
              </a:rPr>
              <a:t>Mano</a:t>
            </a:r>
            <a:r>
              <a:rPr lang="en-US" altLang="ja-JP" dirty="0" smtClean="0">
                <a:latin typeface="Times New Roman" pitchFamily="-84" charset="0"/>
              </a:rPr>
              <a:t>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40</a:t>
            </a:fld>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July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r>
              <a:rPr lang="en-US" altLang="ja-JP" dirty="0" err="1" smtClean="0"/>
              <a:t>Adhoc</a:t>
            </a:r>
            <a:r>
              <a:rPr lang="en-US" altLang="ja-JP" dirty="0" smtClean="0"/>
              <a:t>)</a:t>
            </a:r>
            <a:br>
              <a:rPr lang="en-US" altLang="ja-JP" dirty="0" smtClean="0"/>
            </a:br>
            <a:r>
              <a:rPr lang="en-US" altLang="ja-JP" dirty="0" smtClean="0"/>
              <a:t>Monday July14th,  2014 – 08:00-10:00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Status Report of the  San Diego </a:t>
            </a:r>
            <a:r>
              <a:rPr lang="en-US" altLang="ja-JP" dirty="0" err="1" smtClean="0"/>
              <a:t>Adhoc</a:t>
            </a:r>
            <a:r>
              <a:rPr lang="en-US" altLang="ja-JP" dirty="0" smtClean="0"/>
              <a:t> meeting </a:t>
            </a:r>
          </a:p>
          <a:p>
            <a:r>
              <a:rPr lang="en-US" altLang="ja-JP" dirty="0" smtClean="0"/>
              <a:t>Comment resolution</a:t>
            </a:r>
          </a:p>
          <a:p>
            <a:r>
              <a:rPr lang="en-US" altLang="ja-JP" dirty="0" err="1" smtClean="0"/>
              <a:t>Adjorn</a:t>
            </a:r>
            <a:r>
              <a:rPr lang="en-US" altLang="ja-JP" dirty="0" smtClean="0"/>
              <a:t> </a:t>
            </a:r>
            <a:r>
              <a:rPr lang="en-US" altLang="ja-JP" dirty="0" err="1" smtClean="0"/>
              <a:t>Adhoc</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401</TotalTime>
  <Words>3628</Words>
  <Application>Microsoft Macintosh PowerPoint</Application>
  <PresentationFormat>画面に合わせる (4:3)</PresentationFormat>
  <Paragraphs>561</Paragraphs>
  <Slides>40</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40</vt:i4>
      </vt:variant>
    </vt:vector>
  </HeadingPairs>
  <TitlesOfParts>
    <vt:vector size="41" baseType="lpstr">
      <vt:lpstr>802-11-Submission</vt:lpstr>
      <vt:lpstr>IEEE 802.11ai Fast Initial Link Setup  Agenda for July2014 San Diego </vt:lpstr>
      <vt:lpstr>Abstract</vt:lpstr>
      <vt:lpstr>Meeting Protocol</vt:lpstr>
      <vt:lpstr>Attendance</vt:lpstr>
      <vt:lpstr>Attendance, Voting &amp; Document Status</vt:lpstr>
      <vt:lpstr>Participants, Patents, and Duty to Inform</vt:lpstr>
      <vt:lpstr>Patent Related Links</vt:lpstr>
      <vt:lpstr>Call for Potentially Essential Patents</vt:lpstr>
      <vt:lpstr>Agenda (Adhoc) Monday July14th,  2014 – 08:00-10:00</vt:lpstr>
      <vt:lpstr>Agenda Monday July 14th ,  2014 – 16:00-18:00</vt:lpstr>
      <vt:lpstr>IEEE 802.11 FILS TGai – July 2014 San Diego</vt:lpstr>
      <vt:lpstr>Approval of meeting minutes</vt:lpstr>
      <vt:lpstr>Approve TGai meeting minutes of Waikoloa. </vt:lpstr>
      <vt:lpstr>Approve TGai teleconference meeting minutes of Waikoloa to San Diego meeting.</vt:lpstr>
      <vt:lpstr>Approve TGai San Diego Ad-Hoc meeting minutes.</vt:lpstr>
      <vt:lpstr>Status Report San Diego Ad-Hoc</vt:lpstr>
      <vt:lpstr>Motions based on ad-hoc straw polls</vt:lpstr>
      <vt:lpstr>Straw Poll</vt:lpstr>
      <vt:lpstr>Straw Poll </vt:lpstr>
      <vt:lpstr>Agenda Tuesday July 15th ,  2014 – 16:00-18:00</vt:lpstr>
      <vt:lpstr>Comment resolution (1/..)</vt:lpstr>
      <vt:lpstr>Comment resolution (../2/..)</vt:lpstr>
      <vt:lpstr>Comment resolution (../3)</vt:lpstr>
      <vt:lpstr>Agenda Tuesday July 15th ,  2014 – 19:30-21:30</vt:lpstr>
      <vt:lpstr>Comment resolution (1)</vt:lpstr>
      <vt:lpstr>Agenda Wednesday July 16th ,  2014 – 08:00-10:00</vt:lpstr>
      <vt:lpstr>Comment resolution</vt:lpstr>
      <vt:lpstr>Agenda Wednesday July 16th ,  2014 – 13:30-15:30</vt:lpstr>
      <vt:lpstr>Comment Resolution</vt:lpstr>
      <vt:lpstr>Agenda Wednesday July 16th ,  2014 – 16:00-18:00</vt:lpstr>
      <vt:lpstr>Comment resolution</vt:lpstr>
      <vt:lpstr>Agenda Thursday July 17th ,  2014 – 8:00-10:00</vt:lpstr>
      <vt:lpstr> comment resolution</vt:lpstr>
      <vt:lpstr>Agenda  Thursday  July 17th,  2014 – 13:30-15:30</vt:lpstr>
      <vt:lpstr>Administrative Items</vt:lpstr>
      <vt:lpstr>Other Guidelines for IEEE WG Meetings</vt:lpstr>
      <vt:lpstr>Current Procedures </vt:lpstr>
      <vt:lpstr>Plan for Sep</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563</cp:revision>
  <cp:lastPrinted>1998-02-10T13:28:06Z</cp:lastPrinted>
  <dcterms:created xsi:type="dcterms:W3CDTF">2014-07-18T15:27:54Z</dcterms:created>
  <dcterms:modified xsi:type="dcterms:W3CDTF">2014-07-18T15:31:08Z</dcterms:modified>
  <cp:category/>
</cp:coreProperties>
</file>