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6"/>
  </p:notesMasterIdLst>
  <p:handoutMasterIdLst>
    <p:handoutMasterId r:id="rId27"/>
  </p:handoutMasterIdLst>
  <p:sldIdLst>
    <p:sldId id="269" r:id="rId2"/>
    <p:sldId id="257" r:id="rId3"/>
    <p:sldId id="296" r:id="rId4"/>
    <p:sldId id="297" r:id="rId5"/>
    <p:sldId id="298" r:id="rId6"/>
    <p:sldId id="429" r:id="rId7"/>
    <p:sldId id="439" r:id="rId8"/>
    <p:sldId id="451" r:id="rId9"/>
    <p:sldId id="443" r:id="rId10"/>
    <p:sldId id="444" r:id="rId11"/>
    <p:sldId id="440" r:id="rId12"/>
    <p:sldId id="432" r:id="rId13"/>
    <p:sldId id="343" r:id="rId14"/>
    <p:sldId id="272" r:id="rId15"/>
    <p:sldId id="416" r:id="rId16"/>
    <p:sldId id="417" r:id="rId17"/>
    <p:sldId id="418" r:id="rId18"/>
    <p:sldId id="419" r:id="rId19"/>
    <p:sldId id="420" r:id="rId20"/>
    <p:sldId id="305" r:id="rId21"/>
    <p:sldId id="322" r:id="rId22"/>
    <p:sldId id="426" r:id="rId23"/>
    <p:sldId id="435" r:id="rId24"/>
    <p:sldId id="293"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100" d="100"/>
          <a:sy n="100" d="100"/>
        </p:scale>
        <p:origin x="-816" y="-72"/>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128"/>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18</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18</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22</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23</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July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a:t>
            </a:r>
            <a:r>
              <a:rPr lang="en-US" altLang="ja-JP" sz="1800" b="1" dirty="0" smtClean="0"/>
              <a:t>0754-00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grouper.ieee.org/groups/802/11/SponsorBallots.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July2014 San Diego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a:t>
            </a:r>
            <a:r>
              <a:rPr lang="en-US" altLang="ja-JP" sz="2000" b="0" dirty="0" smtClean="0">
                <a:ea typeface="ＭＳ Ｐゴシック" pitchFamily="-84" charset="-128"/>
                <a:cs typeface="ＭＳ Ｐゴシック" pitchFamily="-84" charset="-128"/>
              </a:rPr>
              <a:t>06-07</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08:00</a:t>
            </a:r>
            <a:r>
              <a:rPr lang="en-US" altLang="ja-JP" dirty="0" smtClean="0">
                <a:ea typeface="ＭＳ Ｐゴシック" pitchFamily="-84" charset="-128"/>
                <a:cs typeface="ＭＳ Ｐゴシック" pitchFamily="-84" charset="-128"/>
              </a:rPr>
              <a:t>-10:00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a:t>
            </a:r>
            <a:r>
              <a:rPr lang="en-US" altLang="ja-JP" dirty="0" smtClean="0"/>
              <a:t>resolution	</a:t>
            </a:r>
            <a:endParaRPr lang="ja-JP" altLang="en-US" dirty="0" smtClean="0"/>
          </a:p>
          <a:p>
            <a:pPr>
              <a:defRPr/>
            </a:pPr>
            <a:r>
              <a:rPr lang="en-US" altLang="ja-JP" dirty="0" smtClean="0"/>
              <a:t>Recess until</a:t>
            </a:r>
            <a:r>
              <a:rPr lang="en-US" altLang="ja-JP" dirty="0" smtClean="0"/>
              <a:t> </a:t>
            </a:r>
            <a:r>
              <a:rPr lang="en-US" altLang="ja-JP" dirty="0" smtClean="0"/>
              <a:t>PM1</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July </a:t>
            </a:r>
            <a:r>
              <a:rPr lang="en-US" altLang="ja-JP" dirty="0" smtClean="0">
                <a:ea typeface="ＭＳ Ｐゴシック" pitchFamily="-84" charset="-128"/>
                <a:cs typeface="ＭＳ Ｐゴシック" pitchFamily="-84" charset="-128"/>
              </a:rPr>
              <a:t>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a:t>
            </a:r>
            <a:r>
              <a:rPr lang="en-US" altLang="ja-JP" dirty="0" smtClean="0">
                <a:ea typeface="ＭＳ Ｐゴシック" pitchFamily="-84" charset="-128"/>
                <a:cs typeface="ＭＳ Ｐゴシック" pitchFamily="-84" charset="-128"/>
              </a:rPr>
              <a:t> 13:</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endParaRPr lang="en-US" altLang="ja-JP" dirty="0" smtClean="0"/>
          </a:p>
          <a:p>
            <a:pPr>
              <a:defRPr/>
            </a:pPr>
            <a:r>
              <a:rPr lang="en-US" altLang="ja-JP" dirty="0" smtClean="0"/>
              <a:t>Recess </a:t>
            </a:r>
            <a:r>
              <a:rPr lang="en-US" altLang="ja-JP" dirty="0" smtClean="0"/>
              <a:t>until</a:t>
            </a:r>
            <a:r>
              <a:rPr lang="en-US" altLang="ja-JP" dirty="0" smtClean="0"/>
              <a:t> </a:t>
            </a:r>
            <a:r>
              <a:rPr lang="en-US" altLang="ja-JP" dirty="0" smtClean="0"/>
              <a:t>Thursday</a:t>
            </a:r>
            <a:r>
              <a:rPr lang="en-US" altLang="ja-JP" dirty="0" smtClean="0"/>
              <a:t> AM1</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July </a:t>
            </a:r>
            <a:r>
              <a:rPr lang="en-US" altLang="ja-JP" dirty="0" smtClean="0">
                <a:ea typeface="ＭＳ Ｐゴシック" pitchFamily="-84" charset="-128"/>
                <a:cs typeface="ＭＳ Ｐゴシック" pitchFamily="-84" charset="-128"/>
              </a:rPr>
              <a:t>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lvl="1">
              <a:defRPr/>
            </a:pPr>
            <a:endParaRPr lang="en-US" altLang="ja-JP" dirty="0" smtClean="0"/>
          </a:p>
          <a:p>
            <a:pPr>
              <a:defRPr/>
            </a:pPr>
            <a:r>
              <a:rPr lang="en-US" altLang="ja-JP" dirty="0" smtClean="0"/>
              <a:t>Recess until </a:t>
            </a:r>
            <a:r>
              <a:rPr lang="en-US" altLang="ja-JP" dirty="0" smtClean="0"/>
              <a:t>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a:t>
            </a:r>
            <a:r>
              <a:rPr lang="en-US" altLang="ja-JP" dirty="0" smtClean="0"/>
              <a:t> </a:t>
            </a:r>
            <a:r>
              <a:rPr lang="en-US" altLang="ja-JP" dirty="0" smtClean="0"/>
              <a:t>July </a:t>
            </a:r>
            <a:r>
              <a:rPr lang="en-US" altLang="ja-JP" dirty="0" smtClean="0"/>
              <a:t>17</a:t>
            </a:r>
            <a:r>
              <a:rPr lang="en-US" altLang="ja-JP" baseline="30000" dirty="0" smtClean="0">
                <a:ea typeface="ＭＳ Ｐゴシック" pitchFamily="-84" charset="-128"/>
                <a:cs typeface="ＭＳ Ｐゴシック" pitchFamily="-84" charset="-128"/>
              </a:rPr>
              <a:t>th</a:t>
            </a:r>
            <a:r>
              <a:rPr lang="en-US" altLang="ja-JP" dirty="0" smtClean="0"/>
              <a:t>,  2014 – </a:t>
            </a:r>
            <a:r>
              <a:rPr lang="en-US" altLang="ja-JP" dirty="0" smtClean="0"/>
              <a:t>13:</a:t>
            </a:r>
            <a:r>
              <a:rPr lang="en-US" altLang="ja-JP" dirty="0" smtClean="0"/>
              <a:t>3</a:t>
            </a:r>
            <a:r>
              <a:rPr lang="en-US" altLang="ja-JP" dirty="0" smtClean="0"/>
              <a:t>0</a:t>
            </a:r>
            <a:r>
              <a:rPr lang="en-US" altLang="ja-JP" dirty="0" smtClean="0"/>
              <a:t>-</a:t>
            </a:r>
            <a:r>
              <a:rPr lang="en-US" altLang="ja-JP" dirty="0" smtClean="0"/>
              <a:t>15:</a:t>
            </a:r>
            <a:r>
              <a:rPr lang="en-US" altLang="ja-JP" dirty="0" smtClean="0"/>
              <a:t>3</a:t>
            </a:r>
            <a:r>
              <a:rPr lang="en-US" altLang="ja-JP" dirty="0" smtClean="0"/>
              <a:t>0</a:t>
            </a:r>
            <a:endParaRPr lang="en-US" altLang="ja-JP" dirty="0" smtClean="0"/>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endParaRPr lang="en-US" altLang="ja-JP" dirty="0" smtClean="0"/>
          </a:p>
          <a:p>
            <a:r>
              <a:rPr lang="en-US" altLang="ja-JP" dirty="0" smtClean="0"/>
              <a:t>Plan </a:t>
            </a:r>
            <a:r>
              <a:rPr lang="en-US" altLang="ja-JP" dirty="0" smtClean="0"/>
              <a:t>for</a:t>
            </a:r>
            <a:r>
              <a:rPr lang="en-US" altLang="ja-JP" dirty="0" smtClean="0"/>
              <a:t> </a:t>
            </a:r>
            <a:r>
              <a:rPr lang="en-US" altLang="ja-JP" dirty="0" smtClean="0"/>
              <a:t>Sep</a:t>
            </a:r>
            <a:endParaRPr lang="en-US" altLang="ja-JP" dirty="0" smtClean="0"/>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July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(KDTI)</a:t>
            </a:r>
            <a:endParaRPr lang="en-US" altLang="ja-JP"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13</a:t>
            </a:fld>
            <a:endParaRPr lang="en-US" altLang="ja-JP"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a:t>
            </a:r>
            <a:r>
              <a:rPr kumimoji="0" lang="en-US" altLang="ja-JP" sz="1100" dirty="0" smtClean="0"/>
              <a:t>)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14</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July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(KDTI)</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15</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July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(KDTI)</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16</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July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(KDTI)</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17</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July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(KDTI)</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18</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July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(KDTI)</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19</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2014</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San Diego</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r>
              <a:rPr lang="en-US" altLang="ja-JP" dirty="0" smtClean="0"/>
              <a:t> Waikoloa. </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a:t>
            </a:r>
            <a:r>
              <a:rPr lang="en-US" altLang="ja-JP" dirty="0" smtClean="0">
                <a:ea typeface="ＭＳ Ｐゴシック" pitchFamily="-84" charset="-128"/>
                <a:cs typeface="ＭＳ Ｐゴシック" pitchFamily="-84" charset="-128"/>
              </a:rPr>
              <a:t> Waikoloa </a:t>
            </a:r>
            <a:r>
              <a:rPr lang="en-US" altLang="ja-JP" dirty="0" smtClean="0">
                <a:ea typeface="ＭＳ Ｐゴシック" pitchFamily="-84" charset="-128"/>
                <a:cs typeface="ＭＳ Ｐゴシック" pitchFamily="-84" charset="-128"/>
              </a:rPr>
              <a:t>meeting</a:t>
            </a:r>
            <a:r>
              <a:rPr lang="en-GB" altLang="ja-JP" dirty="0" smtClean="0">
                <a:ea typeface="ＭＳ Ｐゴシック" pitchFamily="-84" charset="-128"/>
                <a:cs typeface="ＭＳ Ｐゴシック" pitchFamily="-84" charset="-128"/>
              </a:rPr>
              <a:t>:</a:t>
            </a:r>
            <a:endParaRPr lang="en-GB" altLang="ja-JP" dirty="0" smtClean="0">
              <a:ea typeface="ＭＳ Ｐゴシック" pitchFamily="-84" charset="-128"/>
              <a:cs typeface="ＭＳ Ｐゴシック" pitchFamily="-84" charset="-128"/>
            </a:endParaRPr>
          </a:p>
          <a:p>
            <a:pPr>
              <a:defRPr/>
            </a:pPr>
            <a:r>
              <a:rPr lang="en-US" altLang="ja-JP" dirty="0" err="1" smtClean="0"/>
              <a:t>Moved:Hitoshi</a:t>
            </a:r>
            <a:r>
              <a:rPr lang="en-US" altLang="ja-JP" dirty="0" smtClean="0"/>
              <a:t> </a:t>
            </a:r>
            <a:r>
              <a:rPr lang="en-US" altLang="ja-JP" dirty="0" smtClean="0"/>
              <a:t>Morioka</a:t>
            </a:r>
          </a:p>
          <a:p>
            <a:pPr>
              <a:defRPr/>
            </a:pPr>
            <a:r>
              <a:rPr lang="en-US" altLang="ja-JP" dirty="0" smtClean="0"/>
              <a:t>Seconded</a:t>
            </a:r>
            <a:r>
              <a:rPr lang="en-US" altLang="ja-JP" dirty="0" smtClean="0"/>
              <a:t>:</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Waikoloa to San Diego </a:t>
            </a:r>
            <a:r>
              <a:rPr lang="en-US" altLang="ja-JP" dirty="0" smtClean="0">
                <a:ea typeface="ＭＳ Ｐゴシック" pitchFamily="-84" charset="-128"/>
                <a:cs typeface="ＭＳ Ｐゴシック" pitchFamily="-84" charset="-128"/>
              </a:rPr>
              <a:t>meeting.</a:t>
            </a:r>
            <a:endParaRPr lang="en-US" altLang="ja-JP" dirty="0" smtClean="0">
              <a:ea typeface="ＭＳ Ｐゴシック" pitchFamily="-84" charset="-128"/>
              <a:cs typeface="ＭＳ Ｐゴシック" pitchFamily="-84" charset="-128"/>
            </a:endParaRP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
            </a:r>
            <a:r>
              <a:rPr lang="en-US" altLang="ja-JP" dirty="0" smtClean="0">
                <a:ea typeface="ＭＳ Ｐゴシック" pitchFamily="-84" charset="-128"/>
                <a:cs typeface="ＭＳ Ｐゴシック" pitchFamily="-84" charset="-128"/>
              </a:rPr>
              <a:t>  Waikoloa to San Diego meeting.</a:t>
            </a:r>
          </a:p>
          <a:p>
            <a:pPr>
              <a:defRPr/>
            </a:pPr>
            <a:r>
              <a:rPr lang="en-US" altLang="ja-JP" dirty="0" smtClean="0"/>
              <a:t>Moved: Hitoshi Morioka</a:t>
            </a:r>
          </a:p>
          <a:p>
            <a:pPr>
              <a:defRPr/>
            </a:pPr>
            <a:r>
              <a:rPr lang="en-US" altLang="ja-JP" dirty="0" smtClean="0"/>
              <a:t>Seconded:</a:t>
            </a:r>
            <a:endParaRPr lang="en-US" altLang="ja-JP" dirty="0" smtClean="0">
              <a:solidFill>
                <a:srgbClr val="000000"/>
              </a:solidFill>
            </a:endParaRPr>
          </a:p>
          <a:p>
            <a:pPr>
              <a:buNone/>
              <a:defRPr/>
            </a:pPr>
            <a:endParaRPr lang="en-US" altLang="ja-JP" dirty="0" smtClean="0">
              <a:solidFill>
                <a:srgbClr val="000000"/>
              </a:solidFill>
            </a:endParaRPr>
          </a:p>
          <a:p>
            <a:pPr>
              <a:defRPr/>
            </a:pPr>
            <a:r>
              <a:rPr lang="en-US" altLang="ja-JP" dirty="0" smtClean="0">
                <a:solidFill>
                  <a:srgbClr val="FFFFFF"/>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a:t>
            </a:r>
            <a:r>
              <a:rPr lang="en-US" altLang="ja-JP" sz="2900" dirty="0" smtClean="0">
                <a:ea typeface="ＭＳ Ｐゴシック" pitchFamily="-84" charset="-128"/>
                <a:cs typeface="ＭＳ Ｐゴシック" pitchFamily="-84" charset="-128"/>
              </a:rPr>
              <a:t> Sep</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a:t>
            </a:r>
          </a:p>
          <a:p>
            <a:pPr lvl="1"/>
            <a:r>
              <a:rPr lang="en-US" altLang="ja-JP" sz="2800" dirty="0" smtClean="0"/>
              <a:t>Comment resolution.</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22</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a:t>
            </a:r>
            <a:r>
              <a:rPr lang="en-US" altLang="ja-JP" dirty="0" smtClean="0">
                <a:solidFill>
                  <a:srgbClr val="FF0000"/>
                </a:solidFill>
              </a:rPr>
              <a:t>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July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(KDTI)</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23</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a:t>
            </a:r>
            <a:r>
              <a:rPr lang="en-GB" altLang="ja-JP" dirty="0" smtClean="0"/>
              <a:t>between </a:t>
            </a:r>
            <a:r>
              <a:rPr lang="en-US" altLang="ja-JP" dirty="0" smtClean="0"/>
              <a:t>July ??</a:t>
            </a:r>
            <a:r>
              <a:rPr lang="en-US" altLang="ja-JP" baseline="30000" dirty="0" err="1" smtClean="0"/>
              <a:t>th</a:t>
            </a:r>
            <a:r>
              <a:rPr lang="en-US" altLang="ja-JP" dirty="0" smtClean="0"/>
              <a:t> to Sep ??</a:t>
            </a:r>
            <a:r>
              <a:rPr lang="en-US" altLang="ja-JP" baseline="30000" dirty="0" err="1" smtClean="0"/>
              <a:t>st</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July </a:t>
            </a:r>
            <a:r>
              <a:rPr lang="en-US" altLang="ja-JP" sz="2900" dirty="0" smtClean="0">
                <a:ea typeface="ＭＳ Ｐゴシック" pitchFamily="-65" charset="-128"/>
                <a:cs typeface="ＭＳ Ｐゴシック" pitchFamily="-65" charset="-128"/>
              </a:rPr>
              <a:t>2014 San Diego</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endParaRPr lang="en-US" altLang="ja-JP" dirty="0" smtClean="0">
              <a:ea typeface="ＭＳ Ｐゴシック" pitchFamily="-84" charset="-128"/>
              <a:cs typeface="ＭＳ Ｐゴシック" pitchFamily="-84" charset="-128"/>
            </a:endParaRPr>
          </a:p>
          <a:p>
            <a:pPr lvl="1"/>
            <a:r>
              <a:rPr lang="en-US" altLang="ja-JP" sz="2800" dirty="0" smtClean="0"/>
              <a:t>Approve minutes of past meeting and teleconference</a:t>
            </a:r>
          </a:p>
          <a:p>
            <a:pPr lvl="1"/>
            <a:r>
              <a:rPr lang="en-US" altLang="ja-JP" sz="2800" dirty="0" smtClean="0"/>
              <a:t>Comment resolution of WG.</a:t>
            </a:r>
          </a:p>
          <a:p>
            <a:pPr lvl="1"/>
            <a:r>
              <a:rPr lang="en-US" altLang="ja-JP" sz="2800" dirty="0" smtClean="0"/>
              <a:t>Comment resolution.</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July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(KDTI)</a:t>
            </a:r>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err="1" smtClean="0"/>
              <a:t>Adhoc</a:t>
            </a:r>
            <a:r>
              <a:rPr lang="en-US" altLang="ja-JP" dirty="0" smtClean="0"/>
              <a:t>)</a:t>
            </a:r>
            <a:br>
              <a:rPr lang="en-US" altLang="ja-JP" dirty="0" smtClean="0"/>
            </a:br>
            <a:r>
              <a:rPr lang="en-US" altLang="ja-JP" dirty="0" smtClean="0"/>
              <a:t>Monday</a:t>
            </a:r>
            <a:r>
              <a:rPr lang="en-US" altLang="ja-JP" dirty="0" smtClean="0"/>
              <a:t> July14th</a:t>
            </a:r>
            <a:r>
              <a:rPr lang="en-US" altLang="ja-JP" dirty="0" smtClean="0"/>
              <a:t>,  2014 </a:t>
            </a:r>
            <a:r>
              <a:rPr lang="en-US" altLang="ja-JP" dirty="0" smtClean="0"/>
              <a:t>–</a:t>
            </a:r>
            <a:r>
              <a:rPr lang="en-US" altLang="ja-JP" dirty="0" smtClean="0"/>
              <a:t> </a:t>
            </a:r>
            <a:r>
              <a:rPr lang="en-US" altLang="ja-JP" dirty="0" smtClean="0"/>
              <a:t>08</a:t>
            </a:r>
            <a:r>
              <a:rPr lang="en-US" altLang="ja-JP" dirty="0" smtClean="0"/>
              <a:t>:</a:t>
            </a:r>
            <a:r>
              <a:rPr lang="en-US" altLang="ja-JP" dirty="0" smtClean="0"/>
              <a:t>00-</a:t>
            </a:r>
            <a:r>
              <a:rPr lang="en-US" altLang="ja-JP" dirty="0" smtClean="0"/>
              <a:t>10:</a:t>
            </a:r>
            <a:r>
              <a:rPr lang="en-US" altLang="ja-JP" dirty="0" smtClean="0"/>
              <a:t>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endParaRPr lang="en-US" altLang="ja-JP" dirty="0" smtClean="0"/>
          </a:p>
          <a:p>
            <a:r>
              <a:rPr lang="en-US" altLang="ja-JP" dirty="0" smtClean="0"/>
              <a:t>Status Report of the  San Diego </a:t>
            </a:r>
            <a:r>
              <a:rPr lang="en-US" altLang="ja-JP" dirty="0" err="1" smtClean="0"/>
              <a:t>Adhoc</a:t>
            </a:r>
            <a:r>
              <a:rPr lang="en-US" altLang="ja-JP" dirty="0" smtClean="0"/>
              <a:t> meeting </a:t>
            </a:r>
          </a:p>
          <a:p>
            <a:r>
              <a:rPr lang="en-US" altLang="ja-JP" dirty="0" smtClean="0"/>
              <a:t>Comment resolution</a:t>
            </a:r>
          </a:p>
          <a:p>
            <a:r>
              <a:rPr lang="en-US" altLang="ja-JP" dirty="0" err="1" smtClean="0"/>
              <a:t>Adjorn</a:t>
            </a:r>
            <a:r>
              <a:rPr lang="en-US" altLang="ja-JP" dirty="0" smtClean="0"/>
              <a:t> </a:t>
            </a:r>
            <a:r>
              <a:rPr lang="en-US" altLang="ja-JP" dirty="0" err="1" smtClean="0"/>
              <a:t>Adhoc</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July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endParaRPr lang="en-US" altLang="ja-JP"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a:t>
            </a:r>
            <a:br>
              <a:rPr lang="en-US" altLang="ja-JP" dirty="0" smtClean="0"/>
            </a:br>
            <a:r>
              <a:rPr lang="en-US" altLang="ja-JP" dirty="0" smtClean="0"/>
              <a:t>Monday</a:t>
            </a:r>
            <a:r>
              <a:rPr lang="en-US" altLang="ja-JP" dirty="0" smtClean="0"/>
              <a:t> July 14th </a:t>
            </a:r>
            <a:r>
              <a:rPr lang="en-US" altLang="ja-JP" dirty="0" smtClean="0"/>
              <a:t>,  2014 – 16:00-18:00</a:t>
            </a:r>
          </a:p>
        </p:txBody>
      </p:sp>
      <p:sp>
        <p:nvSpPr>
          <p:cNvPr id="26627" name="Content Placeholder 2"/>
          <p:cNvSpPr>
            <a:spLocks noGrp="1"/>
          </p:cNvSpPr>
          <p:nvPr>
            <p:ph idx="1"/>
          </p:nvPr>
        </p:nvSpPr>
        <p:spPr/>
        <p:txBody>
          <a:bodyPr>
            <a:normAutofit fontScale="92500" lnSpcReduction="1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endParaRPr lang="en-US" altLang="ja-JP" dirty="0" smtClean="0"/>
          </a:p>
          <a:p>
            <a:r>
              <a:rPr lang="en-US" altLang="ja-JP" dirty="0" smtClean="0"/>
              <a:t>Approve </a:t>
            </a:r>
            <a:r>
              <a:rPr lang="en-US" altLang="ja-JP" dirty="0" smtClean="0"/>
              <a:t>minutes of past meeting and teleconference</a:t>
            </a:r>
            <a:endParaRPr lang="en-US" altLang="ja-JP" dirty="0" smtClean="0"/>
          </a:p>
          <a:p>
            <a:pPr lvl="1"/>
            <a:r>
              <a:rPr lang="en-US" altLang="ja-JP" dirty="0" smtClean="0"/>
              <a:t>Waikoloa Session </a:t>
            </a:r>
            <a:r>
              <a:rPr lang="en-US" altLang="ja-JP" dirty="0" smtClean="0"/>
              <a:t>Minutes</a:t>
            </a:r>
            <a:endParaRPr lang="en-US" altLang="ja-JP" dirty="0" smtClean="0"/>
          </a:p>
          <a:p>
            <a:pPr lvl="1"/>
            <a:r>
              <a:rPr lang="en-US" altLang="ja-JP" dirty="0" smtClean="0"/>
              <a:t>May-July </a:t>
            </a:r>
            <a:r>
              <a:rPr lang="en-US" altLang="ja-JP" dirty="0" smtClean="0"/>
              <a:t>Teleconference Minutes</a:t>
            </a:r>
            <a:endParaRPr lang="en-US" altLang="ja-JP" dirty="0" smtClean="0"/>
          </a:p>
          <a:p>
            <a:r>
              <a:rPr lang="en-US" altLang="ja-JP" dirty="0" smtClean="0"/>
              <a:t>Status </a:t>
            </a:r>
            <a:r>
              <a:rPr lang="en-US" altLang="ja-JP" dirty="0" smtClean="0"/>
              <a:t>report of </a:t>
            </a:r>
            <a:r>
              <a:rPr lang="en-US" altLang="ja-JP" dirty="0" smtClean="0"/>
              <a:t> San Diego </a:t>
            </a:r>
            <a:r>
              <a:rPr lang="en-US" altLang="ja-JP" dirty="0" err="1" smtClean="0"/>
              <a:t>Adhoc</a:t>
            </a:r>
            <a:endParaRPr lang="en-US" altLang="ja-JP" dirty="0" smtClean="0"/>
          </a:p>
          <a:p>
            <a:r>
              <a:rPr lang="en-US" altLang="ja-JP" dirty="0" smtClean="0"/>
              <a:t>Comment </a:t>
            </a:r>
            <a:r>
              <a:rPr lang="en-US" altLang="ja-JP" dirty="0" smtClean="0"/>
              <a:t>resolution</a:t>
            </a:r>
          </a:p>
          <a:p>
            <a:r>
              <a:rPr lang="en-US" altLang="ja-JP" dirty="0" smtClean="0"/>
              <a:t>Recess until Tuesday</a:t>
            </a:r>
            <a:r>
              <a:rPr lang="en-US" altLang="ja-JP" dirty="0" smtClean="0"/>
              <a:t> </a:t>
            </a:r>
            <a:r>
              <a:rPr lang="en-US" altLang="ja-JP" dirty="0" smtClean="0"/>
              <a:t>PM</a:t>
            </a:r>
            <a:r>
              <a:rPr lang="en-US" altLang="ja-JP" dirty="0" smtClean="0"/>
              <a:t>2</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July</a:t>
            </a:r>
            <a:r>
              <a:rPr lang="en-US" altLang="ja-JP" dirty="0" smtClean="0">
                <a:ea typeface="ＭＳ Ｐゴシック" pitchFamily="-84" charset="-128"/>
                <a:cs typeface="ＭＳ Ｐゴシック" pitchFamily="-84" charset="-128"/>
              </a:rPr>
              <a:t>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 </a:t>
            </a:r>
            <a:r>
              <a:rPr lang="en-US" altLang="ja-JP" dirty="0" smtClean="0">
                <a:ea typeface="ＭＳ Ｐゴシック" pitchFamily="-84" charset="-128"/>
                <a:cs typeface="ＭＳ Ｐゴシック" pitchFamily="-84" charset="-128"/>
              </a:rPr>
              <a:t>16:</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18:</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pPr>
              <a:defRPr/>
            </a:pPr>
            <a:r>
              <a:rPr lang="en-US" altLang="ja-JP" dirty="0" smtClean="0"/>
              <a:t>Editors </a:t>
            </a:r>
            <a:r>
              <a:rPr lang="en-US" altLang="ja-JP" dirty="0" smtClean="0"/>
              <a:t>meeting report</a:t>
            </a:r>
          </a:p>
          <a:p>
            <a:pPr lvl="1">
              <a:defRPr/>
            </a:pPr>
            <a:r>
              <a:rPr lang="en-US" altLang="ja-JP" dirty="0" smtClean="0"/>
              <a:t>Lee Armstrong</a:t>
            </a:r>
          </a:p>
          <a:p>
            <a:pPr>
              <a:defRPr/>
            </a:pPr>
            <a:r>
              <a:rPr lang="en-US" altLang="ja-JP" dirty="0" smtClean="0"/>
              <a:t>Comment resolution</a:t>
            </a:r>
            <a:endParaRPr lang="ja-JP" altLang="en-US" dirty="0" smtClean="0"/>
          </a:p>
          <a:p>
            <a:pPr>
              <a:defRPr/>
            </a:pPr>
            <a:r>
              <a:rPr lang="en-US" altLang="ja-JP" dirty="0" smtClean="0"/>
              <a:t>Recess </a:t>
            </a:r>
            <a:r>
              <a:rPr lang="en-US" altLang="ja-JP" dirty="0" smtClean="0"/>
              <a:t>until</a:t>
            </a:r>
            <a:r>
              <a:rPr lang="en-US" altLang="ja-JP" dirty="0" smtClean="0"/>
              <a:t> </a:t>
            </a:r>
            <a:r>
              <a:rPr lang="en-US" altLang="ja-JP" dirty="0" smtClean="0"/>
              <a:t>Wednesday AM1</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24214</TotalTime>
  <Words>2362</Words>
  <Application>Microsoft Macintosh PowerPoint</Application>
  <PresentationFormat>画面に合わせる (4:3)</PresentationFormat>
  <Paragraphs>347</Paragraphs>
  <Slides>24</Slides>
  <Notes>14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24</vt:i4>
      </vt:variant>
    </vt:vector>
  </HeadingPairs>
  <TitlesOfParts>
    <vt:vector size="25" baseType="lpstr">
      <vt:lpstr>802-11-Submission</vt:lpstr>
      <vt:lpstr>IEEE 802.11ai Fast Initial Link Setup  Agenda for July2014 San Diego </vt:lpstr>
      <vt:lpstr>Abstract</vt:lpstr>
      <vt:lpstr>Meeting Protocol</vt:lpstr>
      <vt:lpstr>Attendance</vt:lpstr>
      <vt:lpstr>Attendance, Voting &amp; Document Status</vt:lpstr>
      <vt:lpstr>IEEE 802.11 FILS TGai – July 2014 San Diego</vt:lpstr>
      <vt:lpstr>Agenda (Adhoc) Monday July14th,  2014 – 08:00-10:00</vt:lpstr>
      <vt:lpstr>Agenda Monday July 14th ,  2014 – 16:00-18:00</vt:lpstr>
      <vt:lpstr>Agenda Tuesday July 15th ,  2014 – 16:00-18:00</vt:lpstr>
      <vt:lpstr>Agenda Wednesday July 16th ,  2014 – 08:00-10:00</vt:lpstr>
      <vt:lpstr>Agenda Wednesday July 16th ,  2014 – 13:30-15:30</vt:lpstr>
      <vt:lpstr>Agenda Thursday July 17th ,  2014 – 8:00-10:00</vt:lpstr>
      <vt:lpstr>Agenda  Thursday  July 17th,  2014 – 13:30-15:30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Waikoloa. </vt:lpstr>
      <vt:lpstr>Approve TGai teleconference meeting minutes of Waikoloa to San Diego meeting.</vt:lpstr>
      <vt:lpstr>Plan for Sep</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505</cp:revision>
  <cp:lastPrinted>1998-02-10T13:28:06Z</cp:lastPrinted>
  <dcterms:created xsi:type="dcterms:W3CDTF">2014-06-06T22:23:25Z</dcterms:created>
  <dcterms:modified xsi:type="dcterms:W3CDTF">2014-06-06T22:51:58Z</dcterms:modified>
  <cp:category/>
</cp:coreProperties>
</file>