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58" r:id="rId10"/>
    <p:sldId id="535" r:id="rId11"/>
    <p:sldId id="560" r:id="rId12"/>
    <p:sldId id="561" r:id="rId13"/>
    <p:sldId id="563" r:id="rId14"/>
    <p:sldId id="562" r:id="rId15"/>
    <p:sldId id="564" r:id="rId16"/>
    <p:sldId id="565" r:id="rId17"/>
    <p:sldId id="298" r:id="rId18"/>
    <p:sldId id="559" r:id="rId19"/>
    <p:sldId id="516" r:id="rId2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802.11-14/0747r5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6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361-33-000m-revmc-mac-comments.xl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3-02-000m-location-related-corrections-to-draft-3-0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02-02-000m-resolution-for-some-vht-phy-comments-on-revmc-d3-0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85-01-000m-lb202-phy-resolution-cid3043-3045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8-01-000m-shwmp-text-changes-and-ana-allocation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6-01-000m-liaison-response-followup-to-3gpp-tsg-ran-wg2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49-00-0000-response-to-wba-liaison-on-latitude-longitude-values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3/11-13-0001-03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494-00-000m-revmc-minutes-for-may-2014-waikalo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4/11-14-0781-00-0000-p802-11revmc-mdr-report.doc" TargetMode="External"/><Relationship Id="rId4" Type="http://schemas.openxmlformats.org/officeDocument/2006/relationships/hyperlink" Target="https://mentor.ieee.org/802.11/dcn/14/11-14-0837-00-000m-tgmc-telecon-minutes-11-july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2014-07-17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Teleconferences &amp; Mon, Tues, Weds comments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20140711</a:t>
            </a:r>
            <a:r>
              <a:rPr lang="en-US" altLang="en-US" dirty="0"/>
              <a:t>” and “Editor motion f2f </a:t>
            </a:r>
            <a:r>
              <a:rPr lang="en-US" altLang="en-US" dirty="0" smtClean="0"/>
              <a:t>2014-07-16”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mentor.ieee.org/802.11/dcn/13/11-13-0233-36-000m-revmc-wg-ballot-comments.xls</a:t>
            </a:r>
            <a:r>
              <a:rPr lang="en-US" altLang="en-US" dirty="0" smtClean="0"/>
              <a:t> except for CID 3399</a:t>
            </a:r>
          </a:p>
          <a:p>
            <a:pPr marL="685800" lvl="2" indent="-342900"/>
            <a:r>
              <a:rPr lang="en-US" altLang="en-US" dirty="0" smtClean="0"/>
              <a:t>The “Motion MAC-AA“ and “Motion MAC-AB“ tabs in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mentor.ieee.org/802.11/dcn/13/11-13-0361-33-000m-revmc-mac-comments.xls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GEN..</a:t>
            </a:r>
          </a:p>
          <a:p>
            <a:pPr marL="685800" lvl="2" indent="-342900"/>
            <a:r>
              <a:rPr lang="en-US" altLang="en-US" dirty="0" smtClean="0"/>
              <a:t>And approve the resolution to CID 3399 as “Accepted”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Location CIDs in 11-14-933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</a:t>
            </a:r>
            <a:r>
              <a:rPr lang="en-GB" dirty="0"/>
              <a:t>3034, 3076, 3108, 3109, 3110, 3111, 3112, 3113, 3115, 3266, 3268, 3375, </a:t>
            </a:r>
            <a:r>
              <a:rPr lang="en-GB" dirty="0" smtClean="0"/>
              <a:t>3469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mentor.ieee.org/802.11/dcn/14/11-14-0933-02-000m-location-related-corrections-to-draft-3-0.doc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err="1" smtClean="0"/>
              <a:t>Fei</a:t>
            </a:r>
            <a:r>
              <a:rPr lang="en-US" altLang="en-US" dirty="0" smtClean="0"/>
              <a:t> Tong presentation (GEN, Editor) – need if spreadsheets not updated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resolutions in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mentor.ieee.org/802.11/dcn/14/11-14-0902-02-000m-resolution-for-some-vht-phy-comments-on-revmc-d3-0.doc</a:t>
            </a:r>
            <a:r>
              <a:rPr lang="en-US" altLang="en-US" dirty="0" smtClean="0"/>
              <a:t> , except for CIDs 3173, 3174, 3175 and incorporate the indicated text changes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  <p:extLst>
      <p:ext uri="{BB962C8B-B14F-4D97-AF65-F5344CB8AC3E}">
        <p14:creationId xmlns:p14="http://schemas.microsoft.com/office/powerpoint/2010/main" val="28158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Bo Sun CIDs – </a:t>
            </a:r>
            <a:r>
              <a:rPr lang="en-US" altLang="en-US" dirty="0" smtClean="0"/>
              <a:t>needed if </a:t>
            </a:r>
            <a:r>
              <a:rPr lang="en-US" altLang="en-US" dirty="0" smtClean="0"/>
              <a:t>GEN spreadsheet not posted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resolutions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mentor.ieee.org/802.11/dcn/14/11-14-0885-01-000m-lb202-phy-resolution-cid3043-3045.docx</a:t>
            </a:r>
            <a:r>
              <a:rPr lang="en-US" altLang="en-US" dirty="0" smtClean="0"/>
              <a:t> , and incorporate the indicated text changes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  <p:extLst>
      <p:ext uri="{BB962C8B-B14F-4D97-AF65-F5344CB8AC3E}">
        <p14:creationId xmlns:p14="http://schemas.microsoft.com/office/powerpoint/2010/main" val="3175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err="1" smtClean="0"/>
              <a:t>shwmp</a:t>
            </a:r>
            <a:r>
              <a:rPr lang="en-US" altLang="en-US" dirty="0" smtClean="0"/>
              <a:t> liaison text changes and ANA allocation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text changes in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mentor.ieee.org/802.11/dcn/14/11-14-0848-01-000m-shwmp-text-changes-and-ana-allocation.docx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approve the </a:t>
            </a:r>
            <a:r>
              <a:rPr lang="en-US" altLang="en-US" dirty="0"/>
              <a:t>r</a:t>
            </a:r>
            <a:r>
              <a:rPr lang="en-US" dirty="0" smtClean="0"/>
              <a:t>equest </a:t>
            </a:r>
            <a:r>
              <a:rPr lang="en-US" dirty="0"/>
              <a:t>that the ANA administer the Active Path Selection Protocol Identifier values, and assign the </a:t>
            </a:r>
            <a:r>
              <a:rPr lang="en-US" dirty="0" smtClean="0"/>
              <a:t>reserved </a:t>
            </a:r>
            <a:r>
              <a:rPr lang="en-US" dirty="0" err="1" smtClean="0"/>
              <a:t>shwmp</a:t>
            </a:r>
            <a:r>
              <a:rPr lang="en-US" dirty="0" smtClean="0"/>
              <a:t> </a:t>
            </a:r>
            <a:r>
              <a:rPr lang="en-US" dirty="0"/>
              <a:t>value</a:t>
            </a:r>
            <a:r>
              <a:rPr lang="en-US" dirty="0" smtClean="0"/>
              <a:t>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  <p:extLst>
      <p:ext uri="{BB962C8B-B14F-4D97-AF65-F5344CB8AC3E}">
        <p14:creationId xmlns:p14="http://schemas.microsoft.com/office/powerpoint/2010/main" val="333185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3GPP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liaison statement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mentor.ieee.org/802.11/dcn/14/11-14-0936-01-000m-liaison-response-followup-to-3gpp-tsg-ran-wg2.docx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request that the WG chair send the liaison as indicated, with editorial license.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  <p:sp>
        <p:nvSpPr>
          <p:cNvPr id="7" name="Rectangle 6"/>
          <p:cNvSpPr/>
          <p:nvPr/>
        </p:nvSpPr>
        <p:spPr>
          <a:xfrm rot="19663725">
            <a:off x="1383740" y="1914145"/>
            <a:ext cx="62504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Draft motion– need </a:t>
            </a:r>
          </a:p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To review document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40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WBA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liaison statement to WBA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mentor.ieee.org/802.11/dcn/14/11-14-0949-00-0000-response-to-wba-liaison-on-latitude-longitude-values.docx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  <p:sp>
        <p:nvSpPr>
          <p:cNvPr id="2" name="Rectangle 1"/>
          <p:cNvSpPr/>
          <p:nvPr/>
        </p:nvSpPr>
        <p:spPr>
          <a:xfrm rot="19663725">
            <a:off x="1383740" y="1914145"/>
            <a:ext cx="62504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Draft motion– need </a:t>
            </a:r>
          </a:p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updated document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23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August 1, 8, 15, 22, 29, Sept 5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Known LB202 CID submissions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11-14-780 – remaining trivial technical – Adrian</a:t>
            </a:r>
          </a:p>
          <a:p>
            <a:r>
              <a:rPr lang="en-US" altLang="en-US" sz="2000" dirty="0" smtClean="0"/>
              <a:t>Prepared resolutions - Mark Hamilton</a:t>
            </a:r>
          </a:p>
          <a:p>
            <a:r>
              <a:rPr lang="en-US" altLang="en-US" sz="2000" dirty="0" smtClean="0"/>
              <a:t>Comments needing discussion – Mark Hamilton</a:t>
            </a:r>
          </a:p>
          <a:p>
            <a:r>
              <a:rPr lang="en-US" altLang="en-US" sz="2000" dirty="0" smtClean="0"/>
              <a:t>CIDs 3173, 3174, 3175 – </a:t>
            </a:r>
            <a:r>
              <a:rPr lang="en-US" altLang="en-US" sz="2000" dirty="0" err="1" smtClean="0"/>
              <a:t>Fei</a:t>
            </a:r>
            <a:r>
              <a:rPr lang="en-US" altLang="en-US" sz="2000" dirty="0" smtClean="0"/>
              <a:t> Tong</a:t>
            </a:r>
          </a:p>
          <a:p>
            <a:r>
              <a:rPr lang="en-US" altLang="en-US" sz="2000" dirty="0"/>
              <a:t>11-14-923 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VHT CIDs – Edward Au</a:t>
            </a:r>
          </a:p>
          <a:p>
            <a:r>
              <a:rPr lang="en-US" altLang="en-US" sz="2000" dirty="0" smtClean="0"/>
              <a:t>11-14-0955 – regulatory comments – Peter Ecclesine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</a:p>
          <a:p>
            <a:r>
              <a:rPr lang="en-US" altLang="en-US" sz="2000" dirty="0" smtClean="0"/>
              <a:t>11-14-915, 916 – security comments – Dan Harkins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2192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 and issues </a:t>
            </a:r>
            <a:endParaRPr lang="en-US" altLang="en-US" sz="1600" dirty="0"/>
          </a:p>
          <a:p>
            <a:pPr lvl="1"/>
            <a:r>
              <a:rPr lang="en-US" altLang="en-US" sz="1600" dirty="0"/>
              <a:t>Timeline and Schedule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 - MDR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495800"/>
            <a:ext cx="4343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3152 – Sean/Menzo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11-14-885 – Bo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11-14-0890 – Youhan Kim – 3GPP, also 11-14-0792 (CID 3309)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–11ad, 11-14-918 </a:t>
            </a:r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4400" y="4191000"/>
            <a:ext cx="420052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3296 and more 11-14-793, 954–M. Fischer</a:t>
            </a:r>
          </a:p>
          <a:p>
            <a:pPr lvl="1"/>
            <a:r>
              <a:rPr lang="en-US" altLang="en-US" sz="1600" dirty="0" smtClean="0"/>
              <a:t>VHT CIDs – Edward Au – to </a:t>
            </a:r>
            <a:r>
              <a:rPr lang="en-US" altLang="en-US" sz="1600" dirty="0" err="1" smtClean="0"/>
              <a:t>telecon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11-14-923  - M. Montemurro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for September,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289097" y="3276600"/>
            <a:ext cx="423862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comments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MDR, 11-14-922</a:t>
            </a:r>
          </a:p>
          <a:p>
            <a:pPr lvl="1"/>
            <a:r>
              <a:rPr lang="en-US" altLang="en-US" sz="1600" dirty="0" err="1"/>
              <a:t>Shwmp</a:t>
            </a:r>
            <a:r>
              <a:rPr lang="en-US" altLang="en-US" sz="1600" dirty="0"/>
              <a:t> changes – 11-14-848</a:t>
            </a:r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11ad, 11-14-919, Location, 11-14-933</a:t>
            </a:r>
          </a:p>
          <a:p>
            <a:pPr lvl="1"/>
            <a:r>
              <a:rPr lang="en-US" altLang="en-US" sz="1600" dirty="0" smtClean="0"/>
              <a:t>11-14-0935 – Mark Rison</a:t>
            </a:r>
          </a:p>
          <a:p>
            <a:pPr lvl="1"/>
            <a:r>
              <a:rPr lang="en-US" altLang="en-US" sz="1600" dirty="0" smtClean="0"/>
              <a:t>111-14-780 – Adrian Stephens</a:t>
            </a:r>
            <a:endParaRPr lang="en-US" altLang="en-US" sz="16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5146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PM2</a:t>
            </a:r>
          </a:p>
          <a:p>
            <a:pPr lvl="1"/>
            <a:r>
              <a:rPr lang="en-US" altLang="en-US" sz="1600" dirty="0" smtClean="0"/>
              <a:t>11-14-0776, 908, WFA liaison 11-14-905</a:t>
            </a:r>
          </a:p>
          <a:p>
            <a:pPr lvl="1"/>
            <a:r>
              <a:rPr lang="en-US" altLang="en-US" sz="1600" dirty="0" smtClean="0"/>
              <a:t>VHT CIDs – </a:t>
            </a:r>
            <a:r>
              <a:rPr lang="en-US" altLang="en-US" sz="1600" dirty="0" err="1" smtClean="0"/>
              <a:t>Fei</a:t>
            </a:r>
            <a:r>
              <a:rPr lang="en-US" altLang="en-US" sz="1600" dirty="0" smtClean="0"/>
              <a:t> Tong 11-14-902</a:t>
            </a:r>
          </a:p>
          <a:p>
            <a:pPr lvl="1"/>
            <a:r>
              <a:rPr lang="en-US" altLang="en-US" sz="1600" dirty="0" smtClean="0"/>
              <a:t>3Gpp Liaison 11-14-936 – Youhan</a:t>
            </a:r>
          </a:p>
          <a:p>
            <a:pPr lvl="1"/>
            <a:r>
              <a:rPr lang="en-US" altLang="en-US" sz="1600" dirty="0" smtClean="0"/>
              <a:t>WBA </a:t>
            </a:r>
            <a:r>
              <a:rPr lang="en-US" altLang="en-US" sz="1600" dirty="0" smtClean="0"/>
              <a:t>Location </a:t>
            </a:r>
            <a:r>
              <a:rPr lang="en-US" altLang="en-US" sz="1600" dirty="0" smtClean="0"/>
              <a:t>Liaison </a:t>
            </a:r>
            <a:r>
              <a:rPr lang="en-US" altLang="en-US" sz="1600" dirty="0" smtClean="0"/>
              <a:t>– </a:t>
            </a:r>
            <a:r>
              <a:rPr lang="en-US" altLang="en-US" sz="1600" dirty="0" smtClean="0"/>
              <a:t>11-14-706, 949 </a:t>
            </a:r>
            <a:r>
              <a:rPr lang="en-US" altLang="en-US" sz="1600" dirty="0" smtClean="0"/>
              <a:t>S. </a:t>
            </a:r>
            <a:r>
              <a:rPr lang="en-US" altLang="en-US" sz="1600" dirty="0" smtClean="0"/>
              <a:t>McCann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 smtClean="0">
                <a:hlinkClick r:id="rId12"/>
              </a:rPr>
              <a:t>https://mentor.ieee.org/802.11/dcn/13/11-13-0001-03-0000-802-11-operations-manual.docx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Waikoloa minutes: </a:t>
            </a:r>
            <a:r>
              <a:rPr lang="en-US" altLang="en-US" dirty="0" smtClean="0">
                <a:hlinkClick r:id="rId3"/>
              </a:rPr>
              <a:t>https://mentor.ieee.org/802.11/dcn/14/11-14-0494-00-000m-revmc-minutes-for-may-2014-waikaloa.docx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 smtClean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mentor.ieee.org/802.11/dcn/14/11-14-0837-00-000m-tgmc-telecon-minutes-11-july-2014.docx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Editor’s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mentor.ieee.org/802.11/dcn/14/11-14-0781-00-0000-p802-11revmc-mdr-report.doc</a:t>
            </a:r>
            <a:r>
              <a:rPr lang="en-US" altLang="en-US" dirty="0" smtClean="0"/>
              <a:t> </a:t>
            </a:r>
          </a:p>
          <a:p>
            <a:pPr algn="just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– next steps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Conditional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Nov/Dec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or Nov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Open </a:t>
            </a:r>
            <a:r>
              <a:rPr lang="en-US" altLang="en-US" sz="2000" dirty="0" smtClean="0"/>
              <a:t>Sept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/>
              <a:t>, Close end </a:t>
            </a:r>
            <a:r>
              <a:rPr lang="en-US" altLang="en-US" sz="2000" dirty="0" smtClean="0"/>
              <a:t>Oct </a:t>
            </a:r>
            <a:r>
              <a:rPr lang="en-US" altLang="en-US" sz="2000" dirty="0"/>
              <a:t>2014 – Form Sponsor Pool (45 days); good for 6 months (end of </a:t>
            </a:r>
            <a:r>
              <a:rPr lang="en-US" altLang="en-US" sz="2000" dirty="0" smtClean="0"/>
              <a:t>April </a:t>
            </a:r>
            <a:r>
              <a:rPr lang="en-US" altLang="en-US" sz="2000" dirty="0"/>
              <a:t>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 smtClean="0">
                <a:solidFill>
                  <a:schemeClr val="accent2"/>
                </a:solidFill>
              </a:rPr>
              <a:t>RevCom</a:t>
            </a:r>
            <a:r>
              <a:rPr lang="en-US" altLang="en-US" sz="2000" dirty="0" smtClean="0">
                <a:solidFill>
                  <a:schemeClr val="accent2"/>
                </a:solidFill>
              </a:rPr>
              <a:t>/SASB Approval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350914</TotalTime>
  <Words>1517</Words>
  <Application>Microsoft Office PowerPoint</Application>
  <PresentationFormat>On-screen Show (4:3)</PresentationFormat>
  <Paragraphs>342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IEEE 802.11 TGmc July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TGmc Plan of Record – next steps</vt:lpstr>
      <vt:lpstr>Motion  – Teleconferences &amp; Mon, Tues, Weds comments</vt:lpstr>
      <vt:lpstr>Motion  – Location CIDs in 11-14-933</vt:lpstr>
      <vt:lpstr>Motion  – Fei Tong presentation (GEN, Editor) – need if spreadsheets not updated</vt:lpstr>
      <vt:lpstr>Motion  – Bo Sun CIDs – needed if GEN spreadsheet not posted</vt:lpstr>
      <vt:lpstr>Motion  – shwmp liaison text changes and ANA allocation</vt:lpstr>
      <vt:lpstr>Motion  – 3GPP liaison</vt:lpstr>
      <vt:lpstr>Motion  – WBA liaison</vt:lpstr>
      <vt:lpstr>September Meeting Planning</vt:lpstr>
      <vt:lpstr>Known 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1723</cp:revision>
  <cp:lastPrinted>1998-02-10T13:28:06Z</cp:lastPrinted>
  <dcterms:created xsi:type="dcterms:W3CDTF">2005-01-04T21:26:55Z</dcterms:created>
  <dcterms:modified xsi:type="dcterms:W3CDTF">2014-07-17T19:00:46Z</dcterms:modified>
</cp:coreProperties>
</file>