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0" r:id="rId10"/>
    <p:sldId id="535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116" d="100"/>
          <a:sy n="116" d="100"/>
        </p:scale>
        <p:origin x="-190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8C2794E-0BAC-4822-9DA0-7C1138DEB303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5637AB6-956F-479C-955E-6B2459957F12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802.11-14/0747r0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2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grouper.ieee.org/groups/802/PNP/approved/IEEE_802_OM_v13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1533-03-000m-clause-16-and-17-deprecation.docx" TargetMode="External"/><Relationship Id="rId4" Type="http://schemas.openxmlformats.org/officeDocument/2006/relationships/hyperlink" Target="https://mentor.ieee.org/802.11/dcn/14/11-14-0415-01-000m-phy-recommended-practic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2014-06-04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– 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</a:t>
            </a:r>
            <a:r>
              <a:rPr lang="en-US" altLang="en-US" dirty="0" smtClean="0"/>
              <a:t>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</a:t>
            </a:r>
            <a:r>
              <a:rPr lang="en-US" altLang="en-US" dirty="0" smtClean="0"/>
              <a:t>Comment Resolution</a:t>
            </a:r>
            <a:endParaRPr lang="en-US" altLang="en-US" dirty="0" smtClean="0"/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  <a:endParaRPr lang="en-US" altLang="en-US" dirty="0" smtClean="0"/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D2.0 is available; D3.0 after successful ballot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 smtClean="0">
                <a:hlinkClick r:id="rId4"/>
              </a:rPr>
              <a:t>https://mentor.ieee.org/802.11/dcn/13/11-13-0233-32-000m-revmc-wg-ballot-comments.xls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Report </a:t>
            </a:r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743450"/>
            <a:ext cx="43434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Comment Resolution –</a:t>
            </a:r>
            <a:r>
              <a:rPr lang="en-US" altLang="en-US" sz="1600" dirty="0" smtClean="0"/>
              <a:t>11ad</a:t>
            </a:r>
            <a:endParaRPr lang="en-US" altLang="en-US" sz="1600" dirty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14875" y="4038600"/>
            <a:ext cx="42005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</a:t>
            </a:r>
            <a:endParaRPr lang="en-US" altLang="en-US" sz="1600" dirty="0"/>
          </a:p>
          <a:p>
            <a:pPr lvl="1"/>
            <a:r>
              <a:rPr lang="en-US" altLang="en-US" sz="1600" dirty="0"/>
              <a:t>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352800"/>
            <a:ext cx="4238625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</a:t>
            </a:r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 </a:t>
            </a:r>
            <a:r>
              <a:rPr lang="en-US" altLang="en-US" sz="1600" dirty="0" smtClean="0"/>
              <a:t>Location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19400"/>
            <a:ext cx="4200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Resolution, WFA liaison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/>
              <a:t> **IEEE Patent Policy </a:t>
            </a:r>
            <a:r>
              <a:rPr lang="en-US" altLang="en-US" sz="1800">
                <a:hlinkClick r:id="rId3"/>
              </a:rPr>
              <a:t>http://standards.ieee.org/board/pat/pat-slideset.ppt</a:t>
            </a:r>
            <a:r>
              <a:rPr lang="en-US" altLang="en-US" sz="180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 smtClean="0">
                <a:hlinkClick r:id="rId10"/>
              </a:rPr>
              <a:t>http://grouper.ieee.org/groups/802/PNP/approved/IEEE_802_OM_v13.pdf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</a:t>
            </a:r>
            <a:r>
              <a:rPr lang="en-US" altLang="en-US" dirty="0" smtClean="0"/>
              <a:t>minutes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</a:t>
            </a:r>
            <a:r>
              <a:rPr lang="en-US" altLang="en-US" dirty="0" smtClean="0"/>
              <a:t>Report (Adrian Stephens)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 - Aug 2014 – Form Sponsor Pool (45 days)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 smtClean="0"/>
              <a:t>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6F7B981-45F6-467A-B7EB-43FDD03FC65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331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81059304-05B5-4D2E-9FA3-645CCCF3DA26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11b related </a:t>
            </a:r>
            <a:r>
              <a:rPr lang="en-US" altLang="en-US" dirty="0" smtClean="0"/>
              <a:t>items from Jan, March 2014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200" b="0" dirty="0" smtClean="0"/>
              <a:t>Liaison letter to WFA – Brian Hart, Andrew Myles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3"/>
              </a:rPr>
              <a:t>https://mentor.ieee.org/802.11/dcn/14/11-14-0182-02-000m-liaison-to-wfa-on-reducing-use-of-cck-and-dsss.docx</a:t>
            </a:r>
            <a:r>
              <a:rPr lang="en-US" altLang="en-US" sz="1800" dirty="0" smtClean="0"/>
              <a:t> </a:t>
            </a:r>
          </a:p>
          <a:p>
            <a:pPr lvl="1" algn="just">
              <a:defRPr/>
            </a:pPr>
            <a:r>
              <a:rPr lang="en-US" altLang="en-US" sz="1800" dirty="0" smtClean="0"/>
              <a:t>Response expected in July</a:t>
            </a:r>
          </a:p>
          <a:p>
            <a:pPr algn="just">
              <a:defRPr/>
            </a:pPr>
            <a:r>
              <a:rPr lang="en-US" altLang="en-US" sz="2200" b="0" dirty="0" smtClean="0"/>
              <a:t>“Should not” behavior text – Sean 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4"/>
              </a:rPr>
              <a:t>https://mentor.ieee.org/802.11/dcn/14/11-14-0415-01-000m-phy-recommended-practice.pptx</a:t>
            </a:r>
            <a:r>
              <a:rPr lang="en-US" altLang="en-US" sz="1800" dirty="0" smtClean="0"/>
              <a:t> March presentation, straw polls held</a:t>
            </a:r>
          </a:p>
          <a:p>
            <a:pPr algn="just">
              <a:defRPr/>
            </a:pPr>
            <a:r>
              <a:rPr lang="en-US" altLang="en-US" sz="2200" b="0" dirty="0" smtClean="0"/>
              <a:t>March </a:t>
            </a:r>
            <a:r>
              <a:rPr lang="en-US" altLang="en-US" sz="2200" b="0" dirty="0" smtClean="0"/>
              <a:t>presentation - Graham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5"/>
              </a:rPr>
              <a:t>https://mentor.ieee.org/802.11/dcn/13/11-13-1533-03-000m-clause-16-and-17-deprecation.docx</a:t>
            </a:r>
            <a:endParaRPr lang="en-US" altLang="en-US" sz="1800" dirty="0" smtClean="0"/>
          </a:p>
          <a:p>
            <a:pPr lvl="1" algn="just">
              <a:defRPr/>
            </a:pPr>
            <a:endParaRPr lang="en-US" altLang="en-US" sz="1800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marL="857250" lvl="1" indent="-457200" algn="just">
              <a:buFont typeface="Times New Roman" pitchFamily="18" charset="0"/>
              <a:buAutoNum type="arabicPeriod"/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algn="just">
              <a:defRPr/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342128</TotalTime>
  <Words>785</Words>
  <Application>Microsoft Office PowerPoint</Application>
  <PresentationFormat>On-screen Show (4:3)</PresentationFormat>
  <Paragraphs>210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MS PGothic</vt:lpstr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11b related items from Jan, March 2014 </vt:lpstr>
      <vt:lpstr>Motion    – Teleconferences</vt:lpstr>
      <vt:lpstr>September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1677</cp:revision>
  <cp:lastPrinted>1998-02-10T13:28:06Z</cp:lastPrinted>
  <dcterms:created xsi:type="dcterms:W3CDTF">2005-01-04T21:26:55Z</dcterms:created>
  <dcterms:modified xsi:type="dcterms:W3CDTF">2014-06-04T17:07:57Z</dcterms:modified>
</cp:coreProperties>
</file>