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4" r:id="rId4"/>
    <p:sldId id="319" r:id="rId5"/>
    <p:sldId id="275" r:id="rId6"/>
    <p:sldId id="301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FF99"/>
    <a:srgbClr val="FFFF00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69" autoAdjust="0"/>
  </p:normalViewPr>
  <p:slideViewPr>
    <p:cSldViewPr>
      <p:cViewPr>
        <p:scale>
          <a:sx n="85" d="100"/>
          <a:sy n="85" d="100"/>
        </p:scale>
        <p:origin x="-58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802.11-14/0744r1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D. Stanley Aruba Networks</a:t>
            </a:r>
            <a:endParaRPr lang="en-US" sz="1200" b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2014-07-16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5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D. Stanley Aruba Networks</a:t>
            </a:r>
            <a:endParaRPr lang="en-US" sz="1200" b="0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</a:t>
            </a:r>
            <a:r>
              <a:rPr lang="en-US" b="0" dirty="0" smtClean="0"/>
              <a:t>Jul</a:t>
            </a:r>
            <a:r>
              <a:rPr lang="en-US" b="0" dirty="0" smtClean="0"/>
              <a:t>y </a:t>
            </a:r>
            <a:r>
              <a:rPr lang="en-US" b="0" dirty="0" smtClean="0"/>
              <a:t>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Regulatory SC Motion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/>
              <a:t>Motion</a:t>
            </a:r>
          </a:p>
          <a:p>
            <a:pPr lvl="1"/>
            <a:r>
              <a:rPr lang="en-US" dirty="0"/>
              <a:t>To request the IEEE 802.18 RR-TAG prepare the response to the ITU WP5A liaison in document “18-14-0048-00-0000-annex-19-working-document-toward-a-preliminary-draft-new-recommendation-itu-r-m-v2x”, request for data on IEEE Std. 802.11p, by copying the appropriate M.1450 information </a:t>
            </a:r>
            <a:r>
              <a:rPr lang="en-US" dirty="0" smtClean="0"/>
              <a:t>as </a:t>
            </a:r>
            <a:r>
              <a:rPr lang="en-US" dirty="0"/>
              <a:t>discussed in the Regulatory SC meeting on Tuesday, July 15, 2014. </a:t>
            </a:r>
          </a:p>
          <a:p>
            <a:pPr lvl="1"/>
            <a:endParaRPr lang="en-US" dirty="0"/>
          </a:p>
          <a:p>
            <a:pPr lvl="0"/>
            <a:r>
              <a:rPr lang="en-GB" dirty="0"/>
              <a:t>Moved by </a:t>
            </a:r>
            <a:r>
              <a:rPr lang="en-US" dirty="0"/>
              <a:t>Rich Kennedy on behalf of the 802.11/15 Regulatory SC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Seconded</a:t>
            </a:r>
            <a:r>
              <a:rPr lang="en-US" dirty="0" smtClean="0"/>
              <a:t>: Peter Ecclesine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r>
              <a:rPr lang="en-GB" dirty="0" smtClean="0"/>
              <a:t>66-0-4 Passes</a:t>
            </a: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80509</TotalTime>
  <Words>266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Microsoft Word 97 - 2003 Document</vt:lpstr>
      <vt:lpstr>802.11 July 2014 WG Motions</vt:lpstr>
      <vt:lpstr>Abstract</vt:lpstr>
      <vt:lpstr>Wednesday</vt:lpstr>
      <vt:lpstr>Regulatory SC Motion 1</vt:lpstr>
      <vt:lpstr>Friday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2014</cp:keywords>
  <cp:lastModifiedBy>Dorothy Stanley</cp:lastModifiedBy>
  <cp:revision>1512</cp:revision>
  <cp:lastPrinted>1998-02-10T13:28:06Z</cp:lastPrinted>
  <dcterms:created xsi:type="dcterms:W3CDTF">1998-02-10T13:07:52Z</dcterms:created>
  <dcterms:modified xsi:type="dcterms:W3CDTF">2014-07-16T19:17:49Z</dcterms:modified>
</cp:coreProperties>
</file>