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70" r:id="rId3"/>
    <p:sldId id="274" r:id="rId4"/>
    <p:sldId id="319" r:id="rId5"/>
    <p:sldId id="275" r:id="rId6"/>
    <p:sldId id="301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66FF99"/>
    <a:srgbClr val="FFFF00"/>
    <a:srgbClr val="FF9966"/>
    <a:srgbClr val="FF9933"/>
    <a:srgbClr val="66FFFF"/>
    <a:srgbClr val="FF33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7869" autoAdjust="0"/>
  </p:normalViewPr>
  <p:slideViewPr>
    <p:cSldViewPr>
      <p:cViewPr>
        <p:scale>
          <a:sx n="85" d="100"/>
          <a:sy n="85" d="100"/>
        </p:scale>
        <p:origin x="-582" y="-1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>
        <p:scale>
          <a:sx n="100" d="100"/>
          <a:sy n="100" d="100"/>
        </p:scale>
        <p:origin x="2466" y="72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64524" y="175081"/>
            <a:ext cx="210608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802.11-14/254r3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5081"/>
            <a:ext cx="92006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 smtClean="0"/>
              <a:t>March 2014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Bruce Kraemer, Marvell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802.11-06/0528r0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 dirty="0"/>
              <a:t>May 2006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Bruce Kraemer, Marvell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23482353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802.11-06/0528r0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2006</a:t>
            </a:r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 smtClean="0"/>
              <a:t>Bruce Kraemer, Marvell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Page </a:t>
            </a:r>
            <a:fld id="{E7628765-BB07-4236-84F8-D507B9C5330C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  <p:extLst>
      <p:ext uri="{BB962C8B-B14F-4D97-AF65-F5344CB8AC3E}">
        <p14:creationId xmlns:p14="http://schemas.microsoft.com/office/powerpoint/2010/main" val="10873472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2365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14425" y="703263"/>
            <a:ext cx="4629150" cy="3473450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xfrm>
            <a:off x="4017617" y="95706"/>
            <a:ext cx="2195858" cy="215444"/>
          </a:xfrm>
          <a:noFill/>
        </p:spPr>
        <p:txBody>
          <a:bodyPr/>
          <a:lstStyle/>
          <a:p>
            <a:r>
              <a:rPr lang="en-US" smtClean="0"/>
              <a:t>doc.: IEEE 802.11-yy/xxxxr0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xfrm>
            <a:off x="646113" y="95706"/>
            <a:ext cx="916020" cy="215444"/>
          </a:xfrm>
          <a:noFill/>
        </p:spPr>
        <p:txBody>
          <a:bodyPr/>
          <a:lstStyle/>
          <a:p>
            <a:r>
              <a:rPr lang="en-US" smtClean="0"/>
              <a:t>Month Year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791465" y="9001125"/>
            <a:ext cx="2422010" cy="184666"/>
          </a:xfrm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278936" y="9001125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80458942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5148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802.11-06/0528r0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May 2006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Bruce Kraemer, Marvell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1B966A9-53E8-431F-AD94-BCA61E341CFC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2598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E031F0-8644-40AC-ABB2-532CF6186C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418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49AE03E-796B-4873-946A-B6AA9F6A91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6243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035A483-3080-47E4-BD07-3D33495BC2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275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A664691-56C7-4D38-BFF3-A32E09E0A6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DD5300-2866-4D79-87F5-BB55E78B96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2390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338C2F6-F105-433A-AAB6-76B0B679D4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442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B25F80-8C11-467D-8E41-C1B0ECCD19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616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F89681A-9631-497E-ACB4-B757B377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0152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979DB56-C54D-4700-A77E-3F886BE74F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3124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EA2AD29-FE18-41FA-84E3-53BD235C03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047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5375AF5-85D9-46A1-B7D8-F799CB6B23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9777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5795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</a:t>
            </a:r>
            <a:r>
              <a:rPr lang="en-US" sz="1800" dirty="0" smtClean="0"/>
              <a:t>802.11-14/0744r1</a:t>
            </a:r>
            <a:endParaRPr lang="en-US" sz="1800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  <p:sldLayoutId id="2147483984" r:id="rId1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D. Stanley Aruba Networks</a:t>
            </a:r>
            <a:endParaRPr lang="en-US" sz="1200" b="0" smtClean="0"/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7F5B2C40-42CD-4067-8FE4-2A631163A022}" type="slidenum">
              <a:rPr lang="en-US" sz="1200" b="0" smtClean="0"/>
              <a:pPr/>
              <a:t>1</a:t>
            </a:fld>
            <a:endParaRPr lang="en-US" sz="1200" b="0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 smtClean="0"/>
              <a:t>802.11 </a:t>
            </a:r>
            <a:r>
              <a:rPr lang="en-US" dirty="0" smtClean="0"/>
              <a:t>Jul</a:t>
            </a:r>
            <a:r>
              <a:rPr lang="en-US" dirty="0" smtClean="0"/>
              <a:t>y </a:t>
            </a:r>
            <a:r>
              <a:rPr lang="en-US" dirty="0" smtClean="0"/>
              <a:t>2014 WG Motions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2014-07-16</a:t>
            </a:r>
            <a:endParaRPr lang="en-US" sz="2000" b="0" dirty="0" smtClean="0"/>
          </a:p>
          <a:p>
            <a:pPr algn="ctr">
              <a:lnSpc>
                <a:spcPct val="90000"/>
              </a:lnSpc>
              <a:buFontTx/>
              <a:buNone/>
            </a:pPr>
            <a:endParaRPr lang="en-US" sz="2000" b="0" dirty="0" smtClean="0"/>
          </a:p>
        </p:txBody>
      </p:sp>
      <p:graphicFrame>
        <p:nvGraphicFramePr>
          <p:cNvPr id="3079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963869"/>
              </p:ext>
            </p:extLst>
          </p:nvPr>
        </p:nvGraphicFramePr>
        <p:xfrm>
          <a:off x="534988" y="2319338"/>
          <a:ext cx="7883525" cy="2587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45" name="Document" r:id="rId4" imgW="8540406" imgH="2807669" progId="Word.Document.8">
                  <p:embed/>
                </p:oleObj>
              </mc:Choice>
              <mc:Fallback>
                <p:oleObj name="Document" r:id="rId4" imgW="8540406" imgH="2807669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319338"/>
                        <a:ext cx="7883525" cy="2587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/>
              <a:t>Authors:</a:t>
            </a:r>
            <a:endParaRPr lang="en-US" sz="2000" b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2014</a:t>
            </a:r>
            <a:endParaRPr lang="en-US" sz="180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D. Stanley Aruba Networks</a:t>
            </a:r>
            <a:endParaRPr lang="en-US" sz="1200" b="0" smtClean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 smtClean="0"/>
              <a:t>Slide </a:t>
            </a:r>
            <a:fld id="{53349FF6-67AE-4871-A670-E3D21006EF30}" type="slidenum">
              <a:rPr lang="en-US" sz="1200" b="0" smtClean="0"/>
              <a:pPr/>
              <a:t>2</a:t>
            </a:fld>
            <a:endParaRPr lang="en-US" sz="1200" b="0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410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dirty="0" smtClean="0"/>
              <a:t>This document is a composite of all 802.11 sub-group motions that are to be brought to the </a:t>
            </a:r>
            <a:r>
              <a:rPr lang="en-US" b="0" dirty="0" smtClean="0"/>
              <a:t>Jul</a:t>
            </a:r>
            <a:r>
              <a:rPr lang="en-US" b="0" dirty="0" smtClean="0"/>
              <a:t>y </a:t>
            </a:r>
            <a:r>
              <a:rPr lang="en-US" b="0" dirty="0" smtClean="0"/>
              <a:t>2014 802.11 WG plenary meetings.</a:t>
            </a:r>
          </a:p>
          <a:p>
            <a:endParaRPr lang="en-US" b="0" dirty="0" smtClean="0"/>
          </a:p>
          <a:p>
            <a:r>
              <a:rPr lang="en-US" b="0" dirty="0" smtClean="0"/>
              <a:t>R0: motions for Wednesday</a:t>
            </a:r>
          </a:p>
          <a:p>
            <a:r>
              <a:rPr lang="en-US" b="0" dirty="0" smtClean="0"/>
              <a:t>TBD:</a:t>
            </a:r>
          </a:p>
          <a:p>
            <a:pPr lvl="1"/>
            <a:r>
              <a:rPr lang="en-US" b="0" dirty="0" smtClean="0"/>
              <a:t>R1: at conclusion of Wednesday plenary</a:t>
            </a:r>
          </a:p>
          <a:p>
            <a:pPr lvl="1"/>
            <a:r>
              <a:rPr lang="en-US" b="0" dirty="0" smtClean="0"/>
              <a:t>R2: containing motions for Friday plenary</a:t>
            </a:r>
          </a:p>
          <a:p>
            <a:pPr lvl="1"/>
            <a:r>
              <a:rPr lang="en-US" b="0" dirty="0" smtClean="0"/>
              <a:t>R3: at conclusion of Friday plenary</a:t>
            </a:r>
            <a:endParaRPr lang="en-US" b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Wednesday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391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384680" y="6475413"/>
            <a:ext cx="2159245" cy="184666"/>
          </a:xfrm>
          <a:noFill/>
        </p:spPr>
        <p:txBody>
          <a:bodyPr/>
          <a:lstStyle/>
          <a:p>
            <a:r>
              <a:rPr lang="en-US" dirty="0"/>
              <a:t>Mark Hamilton, </a:t>
            </a:r>
            <a:r>
              <a:rPr lang="en-US" dirty="0" smtClean="0"/>
              <a:t>Spectralink</a:t>
            </a:r>
            <a:r>
              <a:rPr lang="en-US" dirty="0"/>
              <a:t>, Corp.</a:t>
            </a:r>
          </a:p>
        </p:txBody>
      </p:sp>
      <p:sp>
        <p:nvSpPr>
          <p:cNvPr id="1536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89456BA8-D540-4D8D-ABFC-B66C525D07D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/>
              <a:t>Regulatory SC Motion 1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924800" cy="4953000"/>
          </a:xfrm>
        </p:spPr>
        <p:txBody>
          <a:bodyPr/>
          <a:lstStyle/>
          <a:p>
            <a:pPr lvl="0"/>
            <a:r>
              <a:rPr lang="en-US" dirty="0"/>
              <a:t>Motion</a:t>
            </a:r>
          </a:p>
          <a:p>
            <a:pPr lvl="1"/>
            <a:r>
              <a:rPr lang="en-US" dirty="0"/>
              <a:t>To request the IEEE 802.18 RR-TAG prepare the response to the ITU WP5A liaison in document “18-14-0048-00-0000-annex-19-working-document-toward-a-preliminary-draft-new-recommendation-itu-r-m-v2x”, request for data on IEEE Std. 802.11p, by copying the appropriate M.1450 information </a:t>
            </a:r>
            <a:r>
              <a:rPr lang="en-US" dirty="0" smtClean="0"/>
              <a:t>as </a:t>
            </a:r>
            <a:r>
              <a:rPr lang="en-US" dirty="0"/>
              <a:t>discussed in the Regulatory SC meeting on Tuesday, July 15, 2014. </a:t>
            </a:r>
          </a:p>
          <a:p>
            <a:pPr lvl="1"/>
            <a:endParaRPr lang="en-US" dirty="0"/>
          </a:p>
          <a:p>
            <a:pPr lvl="0"/>
            <a:r>
              <a:rPr lang="en-GB" dirty="0"/>
              <a:t>Moved by </a:t>
            </a:r>
            <a:r>
              <a:rPr lang="en-US" dirty="0"/>
              <a:t>Rich Kennedy on behalf of the 802.11/15 Regulatory SC</a:t>
            </a:r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US" dirty="0"/>
              <a:t>Seconded</a:t>
            </a:r>
            <a:r>
              <a:rPr lang="en-US" dirty="0" smtClean="0"/>
              <a:t>: Peter Ecclesine</a:t>
            </a:r>
            <a:endParaRPr lang="en-US" dirty="0"/>
          </a:p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en-GB" dirty="0"/>
              <a:t>Result: </a:t>
            </a:r>
            <a:r>
              <a:rPr lang="en-GB" dirty="0" smtClean="0"/>
              <a:t>66-0-4 Passes</a:t>
            </a: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/>
          </a:p>
          <a:p>
            <a:pPr>
              <a:lnSpc>
                <a:spcPct val="90000"/>
              </a:lnSpc>
              <a:spcBef>
                <a:spcPts val="0"/>
              </a:spcBef>
            </a:pPr>
            <a:endParaRPr lang="en-GB" dirty="0" smtClean="0"/>
          </a:p>
          <a:p>
            <a:pPr lvl="1">
              <a:lnSpc>
                <a:spcPct val="90000"/>
              </a:lnSpc>
              <a:spcBef>
                <a:spcPts val="0"/>
              </a:spcBef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1536665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Friday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0FDD5300-2866-4D79-87F5-BB55E78B962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540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References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D. Stanley Aruba Networks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A664691-56C7-4D38-BFF3-A32E09E0A67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273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80509</TotalTime>
  <Words>266</Words>
  <Application>Microsoft Office PowerPoint</Application>
  <PresentationFormat>On-screen Show (4:3)</PresentationFormat>
  <Paragraphs>64</Paragraphs>
  <Slides>6</Slides>
  <Notes>6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Default Design</vt:lpstr>
      <vt:lpstr>Microsoft Word 97 - 2003 Document</vt:lpstr>
      <vt:lpstr>802.11 July 2014 WG Motions</vt:lpstr>
      <vt:lpstr>Abstract</vt:lpstr>
      <vt:lpstr>Wednesday</vt:lpstr>
      <vt:lpstr>Regulatory SC Motion 1</vt:lpstr>
      <vt:lpstr>Friday</vt:lpstr>
      <vt:lpstr>References</vt:lpstr>
    </vt:vector>
  </TitlesOfParts>
  <Company>Aruba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Plenary Motions</dc:title>
  <dc:creator>dstanley@arubanetworks.com</dc:creator>
  <cp:keywords>July 2014</cp:keywords>
  <cp:lastModifiedBy>Dorothy Stanley</cp:lastModifiedBy>
  <cp:revision>1512</cp:revision>
  <cp:lastPrinted>1998-02-10T13:28:06Z</cp:lastPrinted>
  <dcterms:created xsi:type="dcterms:W3CDTF">1998-02-10T13:07:52Z</dcterms:created>
  <dcterms:modified xsi:type="dcterms:W3CDTF">2014-07-16T19:17:49Z</dcterms:modified>
</cp:coreProperties>
</file>