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14" r:id="rId5"/>
    <p:sldId id="420" r:id="rId6"/>
    <p:sldId id="424" r:id="rId7"/>
    <p:sldId id="432" r:id="rId8"/>
    <p:sldId id="425" r:id="rId9"/>
    <p:sldId id="435" r:id="rId10"/>
    <p:sldId id="434" r:id="rId11"/>
    <p:sldId id="393" r:id="rId12"/>
    <p:sldId id="394" r:id="rId13"/>
    <p:sldId id="395" r:id="rId14"/>
    <p:sldId id="396" r:id="rId15"/>
    <p:sldId id="397" r:id="rId16"/>
    <p:sldId id="398" r:id="rId17"/>
    <p:sldId id="430" r:id="rId18"/>
    <p:sldId id="426" r:id="rId19"/>
    <p:sldId id="433"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09" autoAdjust="0"/>
  </p:normalViewPr>
  <p:slideViewPr>
    <p:cSldViewPr>
      <p:cViewPr varScale="1">
        <p:scale>
          <a:sx n="89" d="100"/>
          <a:sy n="89" d="100"/>
        </p:scale>
        <p:origin x="-8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10</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P802.11-14/0742r4</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15</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P802.11-14/0742r4</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P802.11-14/0742r4</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0742r4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2014-07-14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Revised at July 2014 Meeting?</a:t>
            </a:r>
            <a:endParaRPr lang="en-US" sz="2800" dirty="0" smtClean="0"/>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September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May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10</a:t>
            </a:fld>
            <a:endParaRPr lang="en-US"/>
          </a:p>
        </p:txBody>
      </p:sp>
    </p:spTree>
    <p:extLst>
      <p:ext uri="{BB962C8B-B14F-4D97-AF65-F5344CB8AC3E}">
        <p14:creationId xmlns:p14="http://schemas.microsoft.com/office/powerpoint/2010/main" val="32256908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14</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15</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a:t>
            </a:r>
            <a:r>
              <a:rPr lang="en-US" dirty="0">
                <a:latin typeface="Arial" charset="0"/>
                <a:cs typeface="Arial" charset="0"/>
              </a:rPr>
              <a:t>30, Harbor H, 2</a:t>
            </a:r>
            <a:r>
              <a:rPr lang="en-US" baseline="30000" dirty="0">
                <a:latin typeface="Arial" charset="0"/>
                <a:cs typeface="Arial" charset="0"/>
              </a:rPr>
              <a:t>nd</a:t>
            </a:r>
            <a:r>
              <a:rPr lang="en-US" dirty="0">
                <a:latin typeface="Arial" charset="0"/>
                <a:cs typeface="Arial" charset="0"/>
              </a:rPr>
              <a:t> Level</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a:t>Presentation and Discussion of Submissions</a:t>
            </a:r>
          </a:p>
          <a:p>
            <a:pPr>
              <a:lnSpc>
                <a:spcPct val="90000"/>
              </a:lnSpc>
            </a:pPr>
            <a:r>
              <a:rPr lang="en-US" altLang="ja-JP" b="0" dirty="0" smtClean="0">
                <a:cs typeface="ＭＳ Ｐゴシック" charset="0"/>
              </a:rPr>
              <a:t>Resolution of Comments in 802.11 CC17</a:t>
            </a:r>
          </a:p>
          <a:p>
            <a:pPr>
              <a:lnSpc>
                <a:spcPct val="80000"/>
              </a:lnSpc>
            </a:pPr>
            <a:endParaRPr lang="en-US" b="0" dirty="0" smtClean="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Gaslamp</a:t>
            </a:r>
            <a:r>
              <a:rPr lang="en-US" dirty="0" smtClean="0">
                <a:latin typeface="Arial" charset="0"/>
                <a:cs typeface="Arial" charset="0"/>
              </a:rPr>
              <a:t> CD,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err="1" smtClean="0"/>
              <a:t>tbd</a:t>
            </a:r>
            <a:r>
              <a:rPr lang="en-US" dirty="0" smtClean="0"/>
              <a: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AM2</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Harbor I,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a:t>
            </a:r>
            <a:r>
              <a:rPr lang="en-US" smtClean="0">
                <a:latin typeface="Arial" charset="0"/>
                <a:cs typeface="Arial" charset="0"/>
              </a:rPr>
              <a:t>:</a:t>
            </a:r>
            <a:r>
              <a:rPr lang="en-US">
                <a:latin typeface="Arial" charset="0"/>
                <a:cs typeface="Arial" charset="0"/>
              </a:rPr>
              <a:t>00, Harbor I, 2</a:t>
            </a:r>
            <a:r>
              <a:rPr lang="en-US" baseline="30000">
                <a:latin typeface="Arial" charset="0"/>
                <a:cs typeface="Arial" charset="0"/>
              </a:rPr>
              <a:t>nd</a:t>
            </a:r>
            <a:r>
              <a:rPr lang="en-US">
                <a:latin typeface="Arial" charset="0"/>
                <a:cs typeface="Arial" charset="0"/>
              </a:rPr>
              <a:t> Level</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New timeline</a:t>
            </a:r>
            <a:endParaRPr lang="en-US" b="0" dirty="0" smtClean="0">
              <a:cs typeface="ＭＳ Ｐゴシック" charset="0"/>
            </a:endParaRPr>
          </a:p>
          <a:p>
            <a:pPr>
              <a:lnSpc>
                <a:spcPct val="90000"/>
              </a:lnSpc>
            </a:pPr>
            <a:r>
              <a:rPr lang="en-US" b="0" dirty="0" smtClean="0"/>
              <a:t>Adjourn </a:t>
            </a:r>
            <a:r>
              <a:rPr lang="en-US" b="0" dirty="0" err="1" smtClean="0"/>
              <a:t>TGak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11-14/559r7,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8:30 – 10:30,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lvl="1">
              <a:lnSpc>
                <a:spcPct val="80000"/>
              </a:lnSpc>
            </a:pPr>
            <a:r>
              <a:rPr lang="en-US" b="0" dirty="0" smtClean="0"/>
              <a:t>11-14/0867, “A </a:t>
            </a:r>
            <a:r>
              <a:rPr lang="en-US" b="0" dirty="0" err="1" smtClean="0"/>
              <a:t>Subsetting</a:t>
            </a:r>
            <a:r>
              <a:rPr lang="en-US" b="0" dirty="0" smtClean="0"/>
              <a:t> and EPD Approach”, Donald Eastlake (Huawei)</a:t>
            </a: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p>
          <a:p>
            <a:endParaRPr lang="en-US" sz="2800" dirty="0" smtClean="0"/>
          </a:p>
          <a:p>
            <a:pPr lvl="1"/>
            <a:r>
              <a:rPr lang="en-US" dirty="0" smtClean="0"/>
              <a:t>14</a:t>
            </a:r>
            <a:r>
              <a:rPr lang="en-US" dirty="0" smtClean="0"/>
              <a:t>/0767, “</a:t>
            </a:r>
            <a:r>
              <a:rPr lang="en-US" dirty="0"/>
              <a:t>PCP to UP to AC comments </a:t>
            </a:r>
            <a:r>
              <a:rPr lang="en-US" dirty="0" smtClean="0"/>
              <a:t>resolution”</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13:30 – 15:30, Harbor H, 2</a:t>
            </a:r>
            <a:r>
              <a:rPr lang="en-US" baseline="30000" dirty="0" smtClean="0">
                <a:latin typeface="Arial" charset="0"/>
                <a:cs typeface="Arial" charset="0"/>
              </a:rPr>
              <a:t>nd</a:t>
            </a:r>
            <a:r>
              <a:rPr lang="en-US" dirty="0" smtClean="0">
                <a:latin typeface="Arial" charset="0"/>
                <a:cs typeface="Arial" charset="0"/>
              </a:rPr>
              <a:t> Level</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Approved by unanimous consent.</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smtClean="0"/>
              <a:t>Approved by unanimous consent.</a:t>
            </a:r>
            <a:endParaRPr lang="en-US" dirty="0"/>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will it take to meet our schedule to go to WG Ballot from the July 2014 meeting?</a:t>
            </a:r>
          </a:p>
          <a:p>
            <a:pPr>
              <a:lnSpc>
                <a:spcPct val="80000"/>
              </a:lnSpc>
            </a:pPr>
            <a:r>
              <a:rPr lang="en-US" b="0" dirty="0"/>
              <a:t>Suggested </a:t>
            </a:r>
            <a:r>
              <a:rPr lang="en-US" b="0" dirty="0" smtClean="0"/>
              <a:t>schedule change:</a:t>
            </a:r>
            <a:endParaRPr lang="en-US" b="0" dirty="0" smtClean="0"/>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endParaRPr lang="en-US" b="0" dirty="0"/>
          </a:p>
          <a:p>
            <a:pPr>
              <a:lnSpc>
                <a:spcPct val="80000"/>
              </a:lnSpc>
            </a:pPr>
            <a:r>
              <a:rPr lang="en-US" altLang="ja-JP" b="0" dirty="0">
                <a:cs typeface="ＭＳ Ｐゴシック" charset="0"/>
              </a:rPr>
              <a:t>Resolution of Comments in 802.11 </a:t>
            </a:r>
            <a:r>
              <a:rPr lang="en-US" altLang="ja-JP" b="0" dirty="0" smtClean="0">
                <a:cs typeface="ＭＳ Ｐゴシック" charset="0"/>
              </a:rPr>
              <a:t>CC17</a:t>
            </a:r>
          </a:p>
          <a:p>
            <a:pPr marL="685800" lvl="2" indent="-342900">
              <a:lnSpc>
                <a:spcPct val="80000"/>
              </a:lnSpc>
            </a:pPr>
            <a:r>
              <a:rPr lang="en-US" sz="2200" dirty="0"/>
              <a:t>14/0766, “Proposed Resolution of CC17 CID8</a:t>
            </a:r>
            <a:r>
              <a:rPr lang="en-US" sz="2200" dirty="0" smtClean="0"/>
              <a:t>”, Donald Eastlake (Huawei)</a:t>
            </a:r>
            <a:endParaRPr lang="en-US" sz="220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Motion: Accept resolution in 11-14/0766r0.</a:t>
            </a:r>
          </a:p>
          <a:p>
            <a:pPr lvl="1">
              <a:lnSpc>
                <a:spcPct val="80000"/>
              </a:lnSpc>
            </a:pPr>
            <a:r>
              <a:rPr lang="en-US" dirty="0" smtClean="0"/>
              <a:t>Adopted by unanimous consent.</a:t>
            </a:r>
            <a:endParaRPr lang="en-US" b="0" dirty="0" smtClean="0"/>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0883099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39779</TotalTime>
  <Words>1717</Words>
  <Application>Microsoft Macintosh PowerPoint</Application>
  <PresentationFormat>On-screen Show (4:3)</PresentationFormat>
  <Paragraphs>306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July 2014 802.11ak Agenda</vt:lpstr>
      <vt:lpstr>IEEE 802.11ak/GLK: Enhancements For Transit Links Within Bridged Networks</vt:lpstr>
      <vt:lpstr>Venue</vt:lpstr>
      <vt:lpstr>Monday, 14 July 2014  8:30 – 10:30, Harbor H, 2nd Level</vt:lpstr>
      <vt:lpstr>TGak Timeline</vt:lpstr>
      <vt:lpstr>Submissions</vt:lpstr>
      <vt:lpstr>Tuesday, 15 July 2014  13:30 – 15:30, Harbor H, 2nd Level</vt:lpstr>
      <vt:lpstr>Tuesday, 15 July 2014  13:30 – 15:30</vt:lpstr>
      <vt:lpstr>Tuesday, 15 July 2014  13:30 – 15:30</vt:lpstr>
      <vt:lpstr>TGak Timeline</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 Harbor H, 2nd Level</vt:lpstr>
      <vt:lpstr>Thursday, 17 July, 2014 08:00 – 10:00, Gaslamp CD, 2nd Level</vt:lpstr>
      <vt:lpstr>Thursday, 17 July, 2014 10:30 – 12:30, Harbor I, 2nd Level</vt:lpstr>
      <vt:lpstr>Thursday, 17 July, 2014 16:00 – 18:00, Harbor I, 2nd Level</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562</cp:revision>
  <cp:lastPrinted>1998-02-10T13:28:06Z</cp:lastPrinted>
  <dcterms:created xsi:type="dcterms:W3CDTF">2006-12-04T03:46:13Z</dcterms:created>
  <dcterms:modified xsi:type="dcterms:W3CDTF">2014-07-16T02:48:43Z</dcterms:modified>
  <cp:category/>
</cp:coreProperties>
</file>