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1" r:id="rId6"/>
    <p:sldId id="302" r:id="rId7"/>
    <p:sldId id="300"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104"/>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a:t>
            </a:r>
            <a:r>
              <a:rPr lang="en-US" altLang="ja-JP" sz="1800" b="1" dirty="0" smtClean="0"/>
              <a:t>0726r03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May to July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2014-5-27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May to July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May</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strike="sngStrike" dirty="0" smtClean="0"/>
              <a:t>Jason Le</a:t>
            </a:r>
            <a:r>
              <a:rPr lang="en-US" strike="sngStrike" dirty="0" smtClean="0"/>
              <a:t>e</a:t>
            </a:r>
            <a:endParaRPr kumimoji="1" lang="ja-JP" altLang="en-US" strike="sngStrike" dirty="0" smtClean="0"/>
          </a:p>
          <a:p>
            <a:pPr lvl="1" eaLnBrk="1" fontAlgn="auto" hangingPunct="1"/>
            <a:r>
              <a:rPr kumimoji="1" lang="en-US" b="0" dirty="0" smtClean="0"/>
              <a:t>Mark Rison -&gt; Revisit on 17</a:t>
            </a:r>
            <a:r>
              <a:rPr kumimoji="1" lang="en-US" b="0" baseline="30000" dirty="0" smtClean="0"/>
              <a:t>th</a:t>
            </a:r>
            <a:r>
              <a:rPr kumimoji="1" lang="en-US" b="0" dirty="0" smtClean="0"/>
              <a:t> Jun.</a:t>
            </a:r>
            <a:endParaRPr kumimoji="1" lang="ja-JP" altLang="en-US" b="0" dirty="0" smtClean="0"/>
          </a:p>
          <a:p>
            <a:pPr lvl="1" eaLnBrk="1" fontAlgn="auto" hangingPunct="1"/>
            <a:r>
              <a:rPr kumimoji="1" lang="en-US" b="0" strike="sngStrike" dirty="0" err="1" smtClean="0"/>
              <a:t>Santosh</a:t>
            </a:r>
            <a:r>
              <a:rPr kumimoji="1" lang="en-US" b="0" strike="sngStrike" dirty="0" smtClean="0"/>
              <a:t> </a:t>
            </a:r>
            <a:r>
              <a:rPr kumimoji="1" lang="en-US" b="0" strike="sngStrike" dirty="0" err="1" smtClean="0"/>
              <a:t>Pandey</a:t>
            </a:r>
            <a:endParaRPr lang="en-US" altLang="ja-JP" strike="sngStrike"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3</a:t>
            </a:r>
            <a:r>
              <a:rPr lang="en-US" altLang="ja-JP" baseline="30000" dirty="0" smtClean="0">
                <a:ea typeface="ＭＳ Ｐゴシック" pitchFamily="-84" charset="-128"/>
                <a:cs typeface="ＭＳ Ｐゴシック" pitchFamily="-84" charset="-128"/>
              </a:rPr>
              <a:t>rd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https://mentor.ieee.org/802.11/dcn/14/11-14-0731-00-00ai-may-july-teleconference-minutes.doc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p>
          <a:p>
            <a:pPr lvl="1"/>
            <a:r>
              <a:rPr lang="en-US" altLang="ja-JP" dirty="0" smtClean="0"/>
              <a:t>CID5148 to </a:t>
            </a:r>
            <a:r>
              <a:rPr lang="en-US" altLang="ja-JP" dirty="0" err="1" smtClean="0"/>
              <a:t>other(maybe</a:t>
            </a:r>
            <a:r>
              <a:rPr lang="en-US" altLang="ja-JP" dirty="0" smtClean="0"/>
              <a:t> Lee) because it's just editorial? </a:t>
            </a:r>
          </a:p>
          <a:p>
            <a:pPr lvl="1" eaLnBrk="1" fontAlgn="auto" hangingPunct="1"/>
            <a:r>
              <a:rPr kumimoji="1" lang="en-US" dirty="0" err="1" smtClean="0"/>
              <a:t>Jeongki</a:t>
            </a:r>
            <a:r>
              <a:rPr kumimoji="1" lang="en-US" dirty="0" smtClean="0"/>
              <a:t> Kim</a:t>
            </a:r>
            <a:endParaRPr kumimoji="1" lang="ja-JP" altLang="en-US" dirty="0" smtClean="0"/>
          </a:p>
          <a:p>
            <a:pPr lvl="1" eaLnBrk="1" fontAlgn="auto" hangingPunct="1"/>
            <a:r>
              <a:rPr kumimoji="1" lang="en-US" b="0" dirty="0" smtClean="0"/>
              <a:t>George </a:t>
            </a:r>
            <a:r>
              <a:rPr kumimoji="1" lang="en-US" b="0" dirty="0" err="1" smtClean="0"/>
              <a:t>Calcev</a:t>
            </a:r>
            <a:r>
              <a:rPr kumimoji="1" lang="en-US" b="0" dirty="0" smtClean="0"/>
              <a:t> move to </a:t>
            </a:r>
            <a:r>
              <a:rPr kumimoji="1" lang="en-US" b="0" dirty="0" err="1" smtClean="0"/>
              <a:t>adhoc</a:t>
            </a:r>
            <a:endParaRPr kumimoji="1" lang="ja-JP" altLang="en-US" b="0" dirty="0" smtClean="0"/>
          </a:p>
          <a:p>
            <a:pPr lvl="1" eaLnBrk="1" fontAlgn="auto" hangingPunct="1"/>
            <a:r>
              <a:rPr kumimoji="1" lang="en-US" b="0" dirty="0" smtClean="0"/>
              <a:t>George </a:t>
            </a:r>
            <a:r>
              <a:rPr kumimoji="1" lang="en-US" b="0" dirty="0" err="1" smtClean="0"/>
              <a:t>Cherian</a:t>
            </a:r>
            <a:endParaRPr kumimoji="1" lang="ja-JP" altLang="en-US" b="0" dirty="0" smtClean="0"/>
          </a:p>
          <a:p>
            <a:pPr lvl="1" eaLnBrk="1" fontAlgn="auto" hangingPunct="1"/>
            <a:r>
              <a:rPr kumimoji="1" lang="en-US" b="0" dirty="0" smtClean="0"/>
              <a:t>Peter Yee</a:t>
            </a:r>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096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066800"/>
            <a:ext cx="8153400" cy="5410200"/>
          </a:xfrm>
        </p:spPr>
        <p:txBody>
          <a:bodyPr>
            <a:normAutofit fontScale="77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https://mentor.ieee.org/802.11/dcn/14/11-14-0731-01-00ai-may-july-teleconference-minutes.doc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endParaRPr lang="en-US" altLang="ja-JP" dirty="0" smtClean="0"/>
          </a:p>
          <a:p>
            <a:pPr lvl="1" eaLnBrk="1" fontAlgn="auto" hangingPunct="1"/>
            <a:r>
              <a:rPr kumimoji="1" lang="en-US" altLang="ja-JP" b="0" dirty="0" smtClean="0"/>
              <a:t>Rene </a:t>
            </a:r>
            <a:r>
              <a:rPr kumimoji="1" lang="en-US" altLang="ja-JP" b="0" dirty="0" smtClean="0"/>
              <a:t>&amp; Rob</a:t>
            </a:r>
            <a:endParaRPr kumimoji="1" lang="ja-JP" altLang="en-US" b="0" dirty="0" smtClean="0"/>
          </a:p>
          <a:p>
            <a:pPr lvl="1" eaLnBrk="1" fontAlgn="auto" hangingPunct="1"/>
            <a:r>
              <a:rPr kumimoji="1" lang="en-US" altLang="ja-JP" b="0" dirty="0" smtClean="0"/>
              <a:t>Dan Harkins</a:t>
            </a:r>
            <a:endParaRPr kumimoji="1" lang="ja-JP" altLang="en-US" b="0" dirty="0" smtClean="0"/>
          </a:p>
          <a:p>
            <a:pPr lvl="1" eaLnBrk="1" fontAlgn="auto" hangingPunct="1"/>
            <a:r>
              <a:rPr kumimoji="1" lang="en-US" altLang="ja-JP" b="0" dirty="0" err="1" smtClean="0"/>
              <a:t>PaulLambert</a:t>
            </a:r>
            <a:endParaRPr kumimoji="1" lang="en-US" altLang="ja-JP" b="0" dirty="0" smtClean="0"/>
          </a:p>
          <a:p>
            <a:pPr lvl="1" eaLnBrk="1" fontAlgn="auto" hangingPunct="1"/>
            <a:r>
              <a:rPr kumimoji="1" lang="en-US" dirty="0" err="1" smtClean="0"/>
              <a:t>Jarkko</a:t>
            </a:r>
            <a:r>
              <a:rPr kumimoji="1" lang="en-US" dirty="0" smtClean="0"/>
              <a:t> </a:t>
            </a:r>
            <a:r>
              <a:rPr kumimoji="1" lang="en-US" dirty="0" err="1" smtClean="0"/>
              <a:t>Kneckt</a:t>
            </a:r>
            <a:endParaRPr kumimoji="1" lang="ja-JP" altLang="en-US" dirty="0" smtClean="0"/>
          </a:p>
          <a:p>
            <a:pPr lvl="1" eaLnBrk="1" fontAlgn="auto" hangingPunct="1"/>
            <a:r>
              <a:rPr kumimoji="1" lang="en-US" b="0" dirty="0" smtClean="0"/>
              <a:t>Hitoshi Morioka</a:t>
            </a:r>
            <a:endParaRPr kumimoji="1" lang="ja-JP" altLang="en-US" b="0" dirty="0" smtClean="0"/>
          </a:p>
          <a:p>
            <a:pPr lvl="1" eaLnBrk="1" fontAlgn="auto" hangingPunct="1"/>
            <a:r>
              <a:rPr kumimoji="1" lang="en-US" b="0" dirty="0" smtClean="0"/>
              <a:t>Mark Rison</a:t>
            </a:r>
            <a:endParaRPr kumimoji="1" lang="ja-JP" altLang="en-US" b="0" dirty="0" smtClean="0"/>
          </a:p>
          <a:p>
            <a:pPr lvl="1" eaLnBrk="1" fontAlgn="auto" hangingPunct="1"/>
            <a:r>
              <a:rPr kumimoji="1" lang="en-US" b="0" dirty="0" smtClean="0"/>
              <a:t>Joe </a:t>
            </a:r>
            <a:r>
              <a:rPr kumimoji="1" lang="en-US" b="0" dirty="0" err="1" smtClean="0"/>
              <a:t>Kwak</a:t>
            </a:r>
            <a:endParaRPr kumimoji="1" lang="ja-JP" altLang="en-US" b="0" dirty="0" smtClean="0"/>
          </a:p>
          <a:p>
            <a:pPr lvl="1" eaLnBrk="1" fontAlgn="auto" hangingPunct="1"/>
            <a:r>
              <a:rPr kumimoji="1" lang="en-US" b="0" dirty="0" smtClean="0"/>
              <a:t>Jason </a:t>
            </a:r>
            <a:r>
              <a:rPr kumimoji="1" lang="en-US" b="0" dirty="0" smtClean="0"/>
              <a:t>Lee</a:t>
            </a:r>
            <a:endParaRPr kumimoji="1" lang="ja-JP" altLang="en-US" b="0"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206958" cy="5303519"/>
        </p:xfrm>
        <a:graphic>
          <a:graphicData uri="http://schemas.openxmlformats.org/drawingml/2006/table">
            <a:tbl>
              <a:tblPr firstRow="1" bandRow="1">
                <a:tableStyleId>{5C22544A-7EE6-4342-B048-85BDC9FD1C3A}</a:tableStyleId>
              </a:tblPr>
              <a:tblGrid>
                <a:gridCol w="1539445"/>
                <a:gridCol w="1598929"/>
                <a:gridCol w="1259591"/>
                <a:gridCol w="1706880"/>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c>
                  <a:txBody>
                    <a:bodyPr/>
                    <a:lstStyle/>
                    <a:p>
                      <a:r>
                        <a:rPr lang="en-US" altLang="ja-JP" dirty="0" smtClean="0">
                          <a:solidFill>
                            <a:srgbClr val="FF0000"/>
                          </a:solidFill>
                        </a:rPr>
                        <a:t>San Diego</a:t>
                      </a:r>
                      <a:br>
                        <a:rPr lang="en-US" altLang="ja-JP" dirty="0" smtClean="0">
                          <a:solidFill>
                            <a:srgbClr val="FF0000"/>
                          </a:solidFill>
                        </a:rPr>
                      </a:br>
                      <a:r>
                        <a:rPr lang="en-US" altLang="ja-JP" dirty="0" err="1" smtClean="0">
                          <a:solidFill>
                            <a:srgbClr val="FF0000"/>
                          </a:solidFill>
                        </a:rPr>
                        <a:t>Adhoc</a:t>
                      </a:r>
                      <a:r>
                        <a:rPr lang="en-US" altLang="ja-JP" baseline="0" dirty="0" smtClean="0">
                          <a:solidFill>
                            <a:srgbClr val="FF0000"/>
                          </a:solidFill>
                        </a:rPr>
                        <a:t> </a:t>
                      </a:r>
                      <a:endParaRPr lang="ja-JP" altLang="en-US" dirty="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Jeongki</a:t>
                      </a:r>
                      <a:r>
                        <a:rPr kumimoji="1" lang="en-US" altLang="ja-JP" dirty="0" smtClean="0">
                          <a:solidFill>
                            <a:srgbClr val="FF0000"/>
                          </a:solidFill>
                        </a:rPr>
                        <a:t> Kim</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a:t>
                      </a:r>
                      <a:r>
                        <a:rPr kumimoji="1" lang="en-US" altLang="ja-JP" dirty="0" err="1" smtClean="0"/>
                        <a:t>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Lin </a:t>
                      </a:r>
                      <a:r>
                        <a:rPr kumimoji="1" lang="en-US" altLang="ja-JP" dirty="0" err="1" smtClean="0">
                          <a:solidFill>
                            <a:srgbClr val="FF0000"/>
                          </a:solidFill>
                        </a:rPr>
                        <a:t>Cai</a:t>
                      </a:r>
                      <a:endParaRPr kumimoji="1" lang="ja-JP" altLang="en-US" dirty="0" smtClean="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Abraham</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George </a:t>
                      </a:r>
                      <a:r>
                        <a:rPr kumimoji="1" lang="en-US" altLang="ja-JP" dirty="0" err="1" smtClean="0">
                          <a:solidFill>
                            <a:srgbClr val="FF0000"/>
                          </a:solidFill>
                        </a:rPr>
                        <a:t>Calcev</a:t>
                      </a:r>
                      <a:endParaRPr kumimoji="1" lang="ja-JP" altLang="en-US" dirty="0" smtClean="0">
                        <a:solidFill>
                          <a:srgbClr val="FF0000"/>
                        </a:solidFill>
                      </a:endParaRPr>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Mark Rison</a:t>
                      </a:r>
                      <a:endParaRPr kumimoji="1" lang="ja-JP" altLang="en-US" dirty="0" smtClean="0">
                        <a:solidFill>
                          <a:srgbClr val="FF0000"/>
                        </a:solidFill>
                      </a:endParaRPr>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t>
                      </a:r>
                      <a:r>
                        <a:rPr kumimoji="1" lang="en-US" altLang="ja-JP" dirty="0" err="1" smtClean="0">
                          <a:solidFill>
                            <a:srgbClr val="FF0000"/>
                          </a:solidFill>
                        </a:rPr>
                        <a:t>Pandey</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Peter Yee</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rgbClr val="FF0000"/>
                        </a:solidFill>
                      </a:endParaRPr>
                    </a:p>
                  </a:txBody>
                  <a:tcPr/>
                </a:tc>
                <a:tc>
                  <a:txBody>
                    <a:bodyPr/>
                    <a:lstStyle/>
                    <a:p>
                      <a:endParaRPr lang="ja-JP" altLang="en-US"/>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Jason Lee</a:t>
                      </a:r>
                      <a:endParaRPr kumimoji="1" lang="ja-JP" altLang="en-US" dirty="0" smtClean="0">
                        <a:solidFill>
                          <a:srgbClr val="FF0000"/>
                        </a:solidFill>
                      </a:endParaRPr>
                    </a:p>
                    <a:p>
                      <a:endParaRPr kumimoji="1" lang="ja-JP" altLang="en-US" dirty="0">
                        <a:solidFill>
                          <a:srgbClr val="FF0000"/>
                        </a:solidFill>
                      </a:endParaRPr>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c>
                  <a:txBody>
                    <a:bodyPr/>
                    <a:lstStyle/>
                    <a:p>
                      <a:endParaRPr lang="ja-JP" altLang="en-US" dirty="0"/>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May/July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Koden-TI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8343</TotalTime>
  <Words>1883</Words>
  <Application>Microsoft Macintosh PowerPoint</Application>
  <PresentationFormat>画面に合わせる (4:3)</PresentationFormat>
  <Paragraphs>229</Paragraphs>
  <Slides>13</Slides>
  <Notes>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May to July 2014</vt:lpstr>
      <vt:lpstr>Abstract</vt:lpstr>
      <vt:lpstr>Meeting Protocol</vt:lpstr>
      <vt:lpstr>Agenda for 27th May</vt:lpstr>
      <vt:lpstr>Agenda for 3rd Jun</vt:lpstr>
      <vt:lpstr>Agenda for 17th Jun</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385</cp:revision>
  <cp:lastPrinted>1998-02-10T13:28:06Z</cp:lastPrinted>
  <dcterms:created xsi:type="dcterms:W3CDTF">2014-06-17T06:15:31Z</dcterms:created>
  <dcterms:modified xsi:type="dcterms:W3CDTF">2014-06-17T06:17:47Z</dcterms:modified>
  <cp:category/>
</cp:coreProperties>
</file>